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9" r:id="rId2"/>
    <p:sldId id="258" r:id="rId3"/>
    <p:sldId id="260" r:id="rId4"/>
    <p:sldId id="257" r:id="rId5"/>
    <p:sldId id="261" r:id="rId6"/>
  </p:sldIdLst>
  <p:sldSz cx="23399750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66" autoAdjust="0"/>
  </p:normalViewPr>
  <p:slideViewPr>
    <p:cSldViewPr snapToGrid="0">
      <p:cViewPr>
        <p:scale>
          <a:sx n="50" d="100"/>
          <a:sy n="50" d="100"/>
        </p:scale>
        <p:origin x="144" y="6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1A32B-8F4B-4DE0-A7D2-7128BEA1B44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1B1F2B-7E30-4FCD-BB42-3ACBCCACE5E3}">
      <dgm:prSet phldrT="[文本]" custT="1"/>
      <dgm:spPr>
        <a:solidFill>
          <a:schemeClr val="accent5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CN" sz="36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16EB582-B23B-430F-A54A-CC9D6A5149E6}" type="par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40AF875A-DAF6-48A2-8555-3589A7F92DEE}" type="sib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338874B5-473B-4F70-86A4-AEFAEDBE1EA1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587333C3-824D-4FF3-B783-72E6891BA2E1}" type="par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46340BB2-467D-4124-8C4E-5A73EDA58521}" type="sib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BB280F7C-FC7D-4D12-85E6-F0EC5B1700B0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9EDE4EC6-3299-4547-B1E9-E1F3972D7CDE}" type="par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E4F530CA-ED4C-4FDB-97F4-D454EF60B9BA}" type="sib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481294CD-17F1-4D89-BD51-17B3FEDA772D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0D3031E-B3D0-4645-ACAE-03560016C32C}" type="par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E866A7DC-C9B7-43FD-907A-DFE2B8409F59}" type="sib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415BE1E0-3518-4F7D-8CA2-E14D5CD65749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6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7EDA661C-DBEC-4E74-8A66-44CA7396B070}" type="par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76380172-F424-4552-9F1D-8E9B35B5480F}" type="sib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BAF949E6-FDDA-4DF3-A30A-19BC6F0884A7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C24ED8D-0252-4270-8BB2-C09CE88969D8}" type="par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B5FDDA12-55BC-440B-A110-9DE5914FD364}" type="sib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C5C09867-5B59-464B-B339-36DA515AA4B6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37BF6513-4008-4D68-B607-46CF5E85FCFE}" type="par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94130FB6-378E-4B23-A25D-88A717F7E536}" type="sib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1158CCDC-0EC4-41B0-BFB7-7026CA0DDBD1}" type="pres">
      <dgm:prSet presAssocID="{2171A32B-8F4B-4DE0-A7D2-7128BEA1B44E}" presName="composite" presStyleCnt="0">
        <dgm:presLayoutVars>
          <dgm:chMax val="1"/>
          <dgm:dir/>
          <dgm:resizeHandles val="exact"/>
        </dgm:presLayoutVars>
      </dgm:prSet>
      <dgm:spPr/>
    </dgm:pt>
    <dgm:pt modelId="{DA55060E-A4E1-4E9C-B90E-05DDEF6396FF}" type="pres">
      <dgm:prSet presAssocID="{2171A32B-8F4B-4DE0-A7D2-7128BEA1B44E}" presName="radial" presStyleCnt="0">
        <dgm:presLayoutVars>
          <dgm:animLvl val="ctr"/>
        </dgm:presLayoutVars>
      </dgm:prSet>
      <dgm:spPr/>
    </dgm:pt>
    <dgm:pt modelId="{E979434E-B9E2-4F8A-9449-4362F089F847}" type="pres">
      <dgm:prSet presAssocID="{D61B1F2B-7E30-4FCD-BB42-3ACBCCACE5E3}" presName="centerShape" presStyleLbl="vennNode1" presStyleIdx="0" presStyleCnt="7" custScaleX="124403" custScaleY="124403"/>
      <dgm:spPr/>
    </dgm:pt>
    <dgm:pt modelId="{94BB7166-4E2D-4293-B1CD-E983424AB894}" type="pres">
      <dgm:prSet presAssocID="{338874B5-473B-4F70-86A4-AEFAEDBE1EA1}" presName="node" presStyleLbl="vennNode1" presStyleIdx="1" presStyleCnt="7">
        <dgm:presLayoutVars>
          <dgm:bulletEnabled val="1"/>
        </dgm:presLayoutVars>
      </dgm:prSet>
      <dgm:spPr/>
    </dgm:pt>
    <dgm:pt modelId="{BF2D8B24-88F4-48F7-B76C-6C61E00BD35B}" type="pres">
      <dgm:prSet presAssocID="{481294CD-17F1-4D89-BD51-17B3FEDA772D}" presName="node" presStyleLbl="vennNode1" presStyleIdx="2" presStyleCnt="7">
        <dgm:presLayoutVars>
          <dgm:bulletEnabled val="1"/>
        </dgm:presLayoutVars>
      </dgm:prSet>
      <dgm:spPr/>
    </dgm:pt>
    <dgm:pt modelId="{AFD3871B-3605-4FD2-AC3B-63997D0C348B}" type="pres">
      <dgm:prSet presAssocID="{BAF949E6-FDDA-4DF3-A30A-19BC6F0884A7}" presName="node" presStyleLbl="vennNode1" presStyleIdx="3" presStyleCnt="7">
        <dgm:presLayoutVars>
          <dgm:bulletEnabled val="1"/>
        </dgm:presLayoutVars>
      </dgm:prSet>
      <dgm:spPr/>
    </dgm:pt>
    <dgm:pt modelId="{5865BC9C-71FF-4ED7-A00E-92E9B7B6BCDF}" type="pres">
      <dgm:prSet presAssocID="{415BE1E0-3518-4F7D-8CA2-E14D5CD65749}" presName="node" presStyleLbl="vennNode1" presStyleIdx="4" presStyleCnt="7">
        <dgm:presLayoutVars>
          <dgm:bulletEnabled val="1"/>
        </dgm:presLayoutVars>
      </dgm:prSet>
      <dgm:spPr/>
    </dgm:pt>
    <dgm:pt modelId="{8CC9A992-1DF7-4CA5-844B-07936EDAF372}" type="pres">
      <dgm:prSet presAssocID="{C5C09867-5B59-464B-B339-36DA515AA4B6}" presName="node" presStyleLbl="vennNode1" presStyleIdx="5" presStyleCnt="7">
        <dgm:presLayoutVars>
          <dgm:bulletEnabled val="1"/>
        </dgm:presLayoutVars>
      </dgm:prSet>
      <dgm:spPr/>
    </dgm:pt>
    <dgm:pt modelId="{C3F80864-15AD-488F-9D00-CBD81C084E85}" type="pres">
      <dgm:prSet presAssocID="{BB280F7C-FC7D-4D12-85E6-F0EC5B1700B0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5E105219-085A-40E8-9083-5E456E319FA9}" type="presOf" srcId="{2171A32B-8F4B-4DE0-A7D2-7128BEA1B44E}" destId="{1158CCDC-0EC4-41B0-BFB7-7026CA0DDBD1}" srcOrd="0" destOrd="0" presId="urn:microsoft.com/office/officeart/2005/8/layout/radial3"/>
    <dgm:cxn modelId="{B4FF8928-E131-49EA-8C27-F98B20B54277}" type="presOf" srcId="{D61B1F2B-7E30-4FCD-BB42-3ACBCCACE5E3}" destId="{E979434E-B9E2-4F8A-9449-4362F089F847}" srcOrd="0" destOrd="0" presId="urn:microsoft.com/office/officeart/2005/8/layout/radial3"/>
    <dgm:cxn modelId="{1C97343C-E50E-4712-A261-51693B533F5F}" srcId="{D61B1F2B-7E30-4FCD-BB42-3ACBCCACE5E3}" destId="{338874B5-473B-4F70-86A4-AEFAEDBE1EA1}" srcOrd="0" destOrd="0" parTransId="{587333C3-824D-4FF3-B783-72E6891BA2E1}" sibTransId="{46340BB2-467D-4124-8C4E-5A73EDA58521}"/>
    <dgm:cxn modelId="{4BD30143-FBDD-4EC6-8077-980746785341}" srcId="{D61B1F2B-7E30-4FCD-BB42-3ACBCCACE5E3}" destId="{BB280F7C-FC7D-4D12-85E6-F0EC5B1700B0}" srcOrd="5" destOrd="0" parTransId="{9EDE4EC6-3299-4547-B1E9-E1F3972D7CDE}" sibTransId="{E4F530CA-ED4C-4FDB-97F4-D454EF60B9BA}"/>
    <dgm:cxn modelId="{9E307B44-BD40-405F-8FEB-A3A8066ABE00}" type="presOf" srcId="{481294CD-17F1-4D89-BD51-17B3FEDA772D}" destId="{BF2D8B24-88F4-48F7-B76C-6C61E00BD35B}" srcOrd="0" destOrd="0" presId="urn:microsoft.com/office/officeart/2005/8/layout/radial3"/>
    <dgm:cxn modelId="{2FB07C67-7ED0-4D50-868A-65F9E258E8F8}" srcId="{2171A32B-8F4B-4DE0-A7D2-7128BEA1B44E}" destId="{D61B1F2B-7E30-4FCD-BB42-3ACBCCACE5E3}" srcOrd="0" destOrd="0" parTransId="{416EB582-B23B-430F-A54A-CC9D6A5149E6}" sibTransId="{40AF875A-DAF6-48A2-8555-3589A7F92DEE}"/>
    <dgm:cxn modelId="{7F94B251-07E2-42F3-A05D-563F0F16401B}" type="presOf" srcId="{BB280F7C-FC7D-4D12-85E6-F0EC5B1700B0}" destId="{C3F80864-15AD-488F-9D00-CBD81C084E85}" srcOrd="0" destOrd="0" presId="urn:microsoft.com/office/officeart/2005/8/layout/radial3"/>
    <dgm:cxn modelId="{D192D95A-C385-4920-9332-731467874105}" srcId="{D61B1F2B-7E30-4FCD-BB42-3ACBCCACE5E3}" destId="{BAF949E6-FDDA-4DF3-A30A-19BC6F0884A7}" srcOrd="2" destOrd="0" parTransId="{4C24ED8D-0252-4270-8BB2-C09CE88969D8}" sibTransId="{B5FDDA12-55BC-440B-A110-9DE5914FD364}"/>
    <dgm:cxn modelId="{FB6F8B8D-2A53-4226-97B5-38A2416E477C}" srcId="{D61B1F2B-7E30-4FCD-BB42-3ACBCCACE5E3}" destId="{481294CD-17F1-4D89-BD51-17B3FEDA772D}" srcOrd="1" destOrd="0" parTransId="{40D3031E-B3D0-4645-ACAE-03560016C32C}" sibTransId="{E866A7DC-C9B7-43FD-907A-DFE2B8409F59}"/>
    <dgm:cxn modelId="{2D3A6193-7EF0-4BCA-B013-690F9ECE81F9}" type="presOf" srcId="{338874B5-473B-4F70-86A4-AEFAEDBE1EA1}" destId="{94BB7166-4E2D-4293-B1CD-E983424AB894}" srcOrd="0" destOrd="0" presId="urn:microsoft.com/office/officeart/2005/8/layout/radial3"/>
    <dgm:cxn modelId="{0F3D3AC7-F2F1-4CEF-81C7-BE85445C4CFD}" type="presOf" srcId="{BAF949E6-FDDA-4DF3-A30A-19BC6F0884A7}" destId="{AFD3871B-3605-4FD2-AC3B-63997D0C348B}" srcOrd="0" destOrd="0" presId="urn:microsoft.com/office/officeart/2005/8/layout/radial3"/>
    <dgm:cxn modelId="{A97508CE-9BAE-43A2-8C0B-823630DE9266}" type="presOf" srcId="{C5C09867-5B59-464B-B339-36DA515AA4B6}" destId="{8CC9A992-1DF7-4CA5-844B-07936EDAF372}" srcOrd="0" destOrd="0" presId="urn:microsoft.com/office/officeart/2005/8/layout/radial3"/>
    <dgm:cxn modelId="{320212D3-0CCF-461F-9C50-F159AA40980E}" srcId="{D61B1F2B-7E30-4FCD-BB42-3ACBCCACE5E3}" destId="{415BE1E0-3518-4F7D-8CA2-E14D5CD65749}" srcOrd="3" destOrd="0" parTransId="{7EDA661C-DBEC-4E74-8A66-44CA7396B070}" sibTransId="{76380172-F424-4552-9F1D-8E9B35B5480F}"/>
    <dgm:cxn modelId="{3543C0FB-9167-4194-BD69-5A066CB6B565}" type="presOf" srcId="{415BE1E0-3518-4F7D-8CA2-E14D5CD65749}" destId="{5865BC9C-71FF-4ED7-A00E-92E9B7B6BCDF}" srcOrd="0" destOrd="0" presId="urn:microsoft.com/office/officeart/2005/8/layout/radial3"/>
    <dgm:cxn modelId="{33050EFF-5860-41B1-9706-1ED69E16903C}" srcId="{D61B1F2B-7E30-4FCD-BB42-3ACBCCACE5E3}" destId="{C5C09867-5B59-464B-B339-36DA515AA4B6}" srcOrd="4" destOrd="0" parTransId="{37BF6513-4008-4D68-B607-46CF5E85FCFE}" sibTransId="{94130FB6-378E-4B23-A25D-88A717F7E536}"/>
    <dgm:cxn modelId="{ACD69328-F937-4BCE-9D65-A655D154BED6}" type="presParOf" srcId="{1158CCDC-0EC4-41B0-BFB7-7026CA0DDBD1}" destId="{DA55060E-A4E1-4E9C-B90E-05DDEF6396FF}" srcOrd="0" destOrd="0" presId="urn:microsoft.com/office/officeart/2005/8/layout/radial3"/>
    <dgm:cxn modelId="{9C92372F-1239-4170-9AB9-FB711990883E}" type="presParOf" srcId="{DA55060E-A4E1-4E9C-B90E-05DDEF6396FF}" destId="{E979434E-B9E2-4F8A-9449-4362F089F847}" srcOrd="0" destOrd="0" presId="urn:microsoft.com/office/officeart/2005/8/layout/radial3"/>
    <dgm:cxn modelId="{C6DEDBFC-BD33-41D5-985B-82F8D8DFF8D8}" type="presParOf" srcId="{DA55060E-A4E1-4E9C-B90E-05DDEF6396FF}" destId="{94BB7166-4E2D-4293-B1CD-E983424AB894}" srcOrd="1" destOrd="0" presId="urn:microsoft.com/office/officeart/2005/8/layout/radial3"/>
    <dgm:cxn modelId="{4616E558-8E2F-4463-A4C6-71CB6AE3F7D2}" type="presParOf" srcId="{DA55060E-A4E1-4E9C-B90E-05DDEF6396FF}" destId="{BF2D8B24-88F4-48F7-B76C-6C61E00BD35B}" srcOrd="2" destOrd="0" presId="urn:microsoft.com/office/officeart/2005/8/layout/radial3"/>
    <dgm:cxn modelId="{B1035C48-99D8-4510-9053-614256CE7998}" type="presParOf" srcId="{DA55060E-A4E1-4E9C-B90E-05DDEF6396FF}" destId="{AFD3871B-3605-4FD2-AC3B-63997D0C348B}" srcOrd="3" destOrd="0" presId="urn:microsoft.com/office/officeart/2005/8/layout/radial3"/>
    <dgm:cxn modelId="{1D6678C5-BBEE-434B-948F-B4AC327F7562}" type="presParOf" srcId="{DA55060E-A4E1-4E9C-B90E-05DDEF6396FF}" destId="{5865BC9C-71FF-4ED7-A00E-92E9B7B6BCDF}" srcOrd="4" destOrd="0" presId="urn:microsoft.com/office/officeart/2005/8/layout/radial3"/>
    <dgm:cxn modelId="{9618D3E6-DDB7-4900-897A-D8BB8E22ED2C}" type="presParOf" srcId="{DA55060E-A4E1-4E9C-B90E-05DDEF6396FF}" destId="{8CC9A992-1DF7-4CA5-844B-07936EDAF372}" srcOrd="5" destOrd="0" presId="urn:microsoft.com/office/officeart/2005/8/layout/radial3"/>
    <dgm:cxn modelId="{06CBD182-35DF-4B2C-86BB-9E7CCCE1AE75}" type="presParOf" srcId="{DA55060E-A4E1-4E9C-B90E-05DDEF6396FF}" destId="{C3F80864-15AD-488F-9D00-CBD81C084E85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F08938-5E97-4F82-B83A-B1AB994FFD3C}" type="doc">
      <dgm:prSet loTypeId="urn:microsoft.com/office/officeart/2005/8/layout/hierarchy4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7B9B5D-1824-4B8A-B9A5-01F8B4B29174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Document Layout Analysis</a:t>
          </a:r>
        </a:p>
      </dgm:t>
    </dgm:pt>
    <dgm:pt modelId="{D80BF645-AA46-4B1F-B021-71B5B4F9299B}" type="parTrans" cxnId="{AA1FAEEB-1B4A-4AF4-B740-A6113E71EA0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C76EEB4-2011-4C2F-8BA3-4432CBC7E119}" type="sibTrans" cxnId="{AA1FAEEB-1B4A-4AF4-B740-A6113E71EA0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724181D-3743-4517-8297-97763179ABE4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Segmentation</a:t>
          </a:r>
        </a:p>
      </dgm:t>
    </dgm:pt>
    <dgm:pt modelId="{C8B17A37-8984-4E17-846D-FD3C08E4B9AA}" type="parTrans" cxnId="{A5B5DA60-64A9-489E-A095-037C8335F86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EFB9CC9-E534-430E-B72E-7C3313086272}" type="sibTrans" cxnId="{A5B5DA60-64A9-489E-A095-037C8335F86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4F3F8499-45B0-4826-A8EE-CA09E930E36E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Top Bottom</a:t>
          </a:r>
        </a:p>
      </dgm:t>
    </dgm:pt>
    <dgm:pt modelId="{DDC72FBE-1422-40A8-BA14-6A1267156D47}" type="parTrans" cxnId="{16E350F3-E5CF-4A55-AA40-ED35E52600D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D3AEE81-4C40-4C68-8A65-F187A4843C22}" type="sibTrans" cxnId="{16E350F3-E5CF-4A55-AA40-ED35E52600D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3C2A719-1AD7-4CB6-AFE4-D945BEB23237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Retrieval</a:t>
          </a:r>
        </a:p>
      </dgm:t>
    </dgm:pt>
    <dgm:pt modelId="{47F4F163-9096-4AA6-847F-0B0794094461}" type="parTrans" cxnId="{B734C0C3-88EB-4ECF-9824-8EDF38B3BE4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F0E0210-36D1-49B6-A32A-2C46046C236B}" type="sibTrans" cxnId="{B734C0C3-88EB-4ECF-9824-8EDF38B3BE4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FD6157E-47C2-46C8-ACEA-2C59B6ED3EF4}">
      <dgm:prSet phldrT="[Text]" custT="1"/>
      <dgm:spPr/>
      <dgm:t>
        <a:bodyPr/>
        <a:lstStyle/>
        <a:p>
          <a:r>
            <a:rPr lang="en-US" sz="2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Texts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Fonts)</a:t>
          </a:r>
        </a:p>
      </dgm:t>
    </dgm:pt>
    <dgm:pt modelId="{E24F6D4E-2168-4873-9C89-6C50217090C0}" type="parTrans" cxnId="{255313D1-CBEC-4C00-8BEC-118B4A2E399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61F0585B-B868-4388-8306-C0EB5C48DC00}" type="sibTrans" cxnId="{255313D1-CBEC-4C00-8BEC-118B4A2E399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15355C2-A05F-4D92-8447-387CCAF3D9B1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Multi-Modal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Regions)</a:t>
          </a:r>
        </a:p>
      </dgm:t>
    </dgm:pt>
    <dgm:pt modelId="{4071E4B3-2984-4A53-94A2-CB15EC763E3A}" type="parTrans" cxnId="{6CC81EFD-41B3-443E-A9C3-A5F6F124B706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30C03A8-6B40-4B17-BC44-37D74889E86E}" type="sibTrans" cxnId="{6CC81EFD-41B3-443E-A9C3-A5F6F124B706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B7773DB3-30B4-40F6-9BFC-908611F5021D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Reading Order</a:t>
          </a:r>
        </a:p>
      </dgm:t>
    </dgm:pt>
    <dgm:pt modelId="{8AEF4612-CBDB-4EF8-87BB-9C9BF86D898F}" type="parTrans" cxnId="{76C8D53C-7F30-4EB9-81CD-675DFA07B7A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010773D1-5C8A-4259-A345-7C89671C45FF}" type="sibTrans" cxnId="{76C8D53C-7F30-4EB9-81CD-675DFA07B7A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CEF14E5-5571-44A5-96E3-66E4DDED3F51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Left Right</a:t>
          </a:r>
        </a:p>
      </dgm:t>
    </dgm:pt>
    <dgm:pt modelId="{16F42C81-5642-4243-8A41-4C4F485B03B9}" type="parTrans" cxnId="{1A7134E9-7701-4C3D-B715-99ACB11E4AD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4413D1C1-9B05-4AFF-838E-44F22B4A00D7}" type="sibTrans" cxnId="{1A7134E9-7701-4C3D-B715-99ACB11E4AD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D0E5DC-01E5-4733-A054-77C36E95C844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Machine Learning</a:t>
          </a:r>
        </a:p>
      </dgm:t>
    </dgm:pt>
    <dgm:pt modelId="{8C609740-FBEB-410E-B091-63C9078BF083}" type="parTrans" cxnId="{C9EB780A-3EC2-4906-A780-3A78ECD0AF3A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B610F0F-FACC-405D-B87B-16CABB51C90F}" type="sibTrans" cxnId="{C9EB780A-3EC2-4906-A780-3A78ECD0AF3A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07AE9C-612A-4E2C-8648-9FC05D045D66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Position</a:t>
          </a:r>
        </a:p>
      </dgm:t>
    </dgm:pt>
    <dgm:pt modelId="{CF26933E-2C00-4E0C-A5E3-85E490565F47}" type="parTrans" cxnId="{8C21FB6F-2E2A-41C5-B694-DE77F5507F8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FA6A7AB-8EAB-4A24-9DD1-E30661FA3F95}" type="sibTrans" cxnId="{8C21FB6F-2E2A-41C5-B694-DE77F5507F8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090BFA5-C250-493B-8874-85D9776F9263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Blocks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(Texts, Figures, Tables)</a:t>
          </a:r>
        </a:p>
      </dgm:t>
    </dgm:pt>
    <dgm:pt modelId="{92111374-5FD7-4FFC-A7E7-8AA2050CC1D4}" type="parTrans" cxnId="{DE608F77-A7EA-4CA7-B95C-D019DBE41704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9777E27-C7B1-40CA-8392-E92262971042}" type="sibTrans" cxnId="{DE608F77-A7EA-4CA7-B95C-D019DBE41704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16B5EB9-C052-43F5-8FF4-5526060E9A06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724F330-5B71-41C9-BADC-DFB64C609988}" type="parTrans" cxnId="{78AF8588-7FBC-4140-875E-626CE16CE7D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F3F87BB-51DD-4B59-A9BC-C4F8C7E76289}" type="sibTrans" cxnId="{78AF8588-7FBC-4140-875E-626CE16CE7D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44455DE-7015-45E1-BE6E-74F5C557F451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LayoutLMv3</a:t>
          </a:r>
        </a:p>
      </dgm:t>
    </dgm:pt>
    <dgm:pt modelId="{13BEBCB8-ADB5-464D-9F96-DEEBB714F7DF}" type="parTrans" cxnId="{24F7806A-8173-4942-B8BA-450F62E3EEEB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A4D4D4C-DC48-4273-9EBA-EA41EC8B3734}" type="sibTrans" cxnId="{24F7806A-8173-4942-B8BA-450F62E3EEEB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CE5B3E4-4D9B-4760-8A4D-3CBD6E837C45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LayoutReader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CB9009-1D7D-4402-9727-2725FDC4E3A1}" type="parTrans" cxnId="{813F2CC6-FD2A-4F56-BA52-E81BE73E6E4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C12612EC-59F7-4941-985F-380F6B9EC081}" type="sibTrans" cxnId="{813F2CC6-FD2A-4F56-BA52-E81BE73E6E4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879EBC8-82DE-4ADE-83FC-BAB4177E0DD8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Paragraphs, Figures</a:t>
          </a:r>
        </a:p>
      </dgm:t>
    </dgm:pt>
    <dgm:pt modelId="{725300F5-8196-4397-AE7F-B249EFEE0E58}" type="parTrans" cxnId="{9FD4E86A-35A6-4F40-B237-76FABAE4693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07959040-0ACF-42CF-904D-C14D1EBC53AE}" type="sibTrans" cxnId="{9FD4E86A-35A6-4F40-B237-76FABAE4693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356AB03-07A4-4B85-AB0E-159A00776CC4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Tables, Columns</a:t>
          </a:r>
        </a:p>
      </dgm:t>
    </dgm:pt>
    <dgm:pt modelId="{D1394BD0-1699-4D21-A597-8E31DBAAED9F}" type="parTrans" cxnId="{A8A45630-CD66-489E-9824-666919F1E8C9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8D26A04-ABBF-4B7D-A5E5-340227C0FA9A}" type="sibTrans" cxnId="{A8A45630-CD66-489E-9824-666919F1E8C9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82809EC-D937-4435-B286-9FB5AE720A6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DiT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87080D7-C9AA-4213-9991-72911543A20B}" type="parTrans" cxnId="{4C4EF057-58B2-4E04-BE31-CB9BB521319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C970A31-7BFB-4160-BB0D-75A669AB7115}" type="sibTrans" cxnId="{4C4EF057-58B2-4E04-BE31-CB9BB521319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5EBF2D4-40D4-4AF0-AD3B-67BEDE31E8BB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My Solution</a:t>
          </a:r>
        </a:p>
      </dgm:t>
    </dgm:pt>
    <dgm:pt modelId="{A126D916-19BE-4DCD-869F-ADAB3B9FC99F}" type="parTrans" cxnId="{EAA24F45-59F2-48DC-AC40-12F7A78E59D7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43B2FDD-DD5E-4D5C-B057-F558856D30C4}" type="sibTrans" cxnId="{EAA24F45-59F2-48DC-AC40-12F7A78E59D7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8B4552A-A108-4B9A-B97A-CD6B82912EB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Priority-Grid-Rule-based Algorithm</a:t>
          </a:r>
        </a:p>
      </dgm:t>
    </dgm:pt>
    <dgm:pt modelId="{B18F4E0C-F65E-4CE5-B586-F2649761B2A9}" type="parTrans" cxnId="{D795CEC0-166F-4979-AA35-960B39A9AEB3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818C751-6440-408C-B76E-41F629023E6F}" type="sibTrans" cxnId="{D795CEC0-166F-4979-AA35-960B39A9AEB3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E65F1C1-BC67-4B61-B244-4A04C92B369D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Contexts</a:t>
          </a:r>
        </a:p>
      </dgm:t>
    </dgm:pt>
    <dgm:pt modelId="{62365B6A-2420-4465-B959-ACA2E3E37B63}" type="parTrans" cxnId="{7C563093-56AE-4C36-82FF-77D077652FF8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40BB327-1C42-48CE-B8F1-BE3288CE4F40}" type="sibTrans" cxnId="{7C563093-56AE-4C36-82FF-77D077652FF8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E4CC47A-9673-4FA5-93EA-D5E7E5A68FC0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Semantic Search</a:t>
          </a:r>
        </a:p>
      </dgm:t>
    </dgm:pt>
    <dgm:pt modelId="{E4DCB206-D5A2-4CE6-866D-71621243A928}" type="parTrans" cxnId="{CA857E0C-A069-4ADA-B935-58A435F1470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E026F06-1D1C-40A3-AD52-AE844A52B79D}" type="sibTrans" cxnId="{CA857E0C-A069-4ADA-B935-58A435F1470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2A10F8D-086B-4167-8D5B-4FB639EAF61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Embedding</a:t>
          </a:r>
        </a:p>
      </dgm:t>
    </dgm:pt>
    <dgm:pt modelId="{1942519F-50A4-4A5D-90B7-0C2B93AB66C6}" type="parTrans" cxnId="{67519B1E-72FE-4D77-9750-CB67AC732EC3}">
      <dgm:prSet/>
      <dgm:spPr/>
      <dgm:t>
        <a:bodyPr/>
        <a:lstStyle/>
        <a:p>
          <a:endParaRPr lang="en-US"/>
        </a:p>
      </dgm:t>
    </dgm:pt>
    <dgm:pt modelId="{3317C776-F00F-49BF-99C0-E86B199C3DE7}" type="sibTrans" cxnId="{67519B1E-72FE-4D77-9750-CB67AC732EC3}">
      <dgm:prSet/>
      <dgm:spPr/>
      <dgm:t>
        <a:bodyPr/>
        <a:lstStyle/>
        <a:p>
          <a:endParaRPr lang="en-US"/>
        </a:p>
      </dgm:t>
    </dgm:pt>
    <dgm:pt modelId="{9BB35563-C098-46B2-807E-26F259F783E9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E9453D5-79C5-42BC-9C0B-006324A87982}" type="sibTrans" cxnId="{B373AAD9-D13E-43C2-9B85-C5B92F3B6843}">
      <dgm:prSet/>
      <dgm:spPr/>
      <dgm:t>
        <a:bodyPr/>
        <a:lstStyle/>
        <a:p>
          <a:endParaRPr lang="en-US"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B2F5892-8836-4596-83FC-FD30CF908F0C}" type="parTrans" cxnId="{B373AAD9-D13E-43C2-9B85-C5B92F3B6843}">
      <dgm:prSet/>
      <dgm:spPr/>
      <dgm:t>
        <a:bodyPr/>
        <a:lstStyle/>
        <a:p>
          <a:endParaRPr lang="en-US"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64E5944-F948-4C17-885F-306065EF8708}" type="pres">
      <dgm:prSet presAssocID="{40F08938-5E97-4F82-B83A-B1AB994FFD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4731A4-0410-414F-8FF6-105DF8326324}" type="pres">
      <dgm:prSet presAssocID="{B57B9B5D-1824-4B8A-B9A5-01F8B4B29174}" presName="vertOne" presStyleCnt="0"/>
      <dgm:spPr/>
    </dgm:pt>
    <dgm:pt modelId="{97B9359F-1009-4557-B32C-08839F4BD6B0}" type="pres">
      <dgm:prSet presAssocID="{B57B9B5D-1824-4B8A-B9A5-01F8B4B29174}" presName="txOne" presStyleLbl="node0" presStyleIdx="0" presStyleCnt="1">
        <dgm:presLayoutVars>
          <dgm:chPref val="3"/>
        </dgm:presLayoutVars>
      </dgm:prSet>
      <dgm:spPr/>
    </dgm:pt>
    <dgm:pt modelId="{D47CDFA7-4B43-4D89-8B79-108701950A3D}" type="pres">
      <dgm:prSet presAssocID="{B57B9B5D-1824-4B8A-B9A5-01F8B4B29174}" presName="parTransOne" presStyleCnt="0"/>
      <dgm:spPr/>
    </dgm:pt>
    <dgm:pt modelId="{160FCABC-EDA5-4108-8E9C-691DE99A5C17}" type="pres">
      <dgm:prSet presAssocID="{B57B9B5D-1824-4B8A-B9A5-01F8B4B29174}" presName="horzOne" presStyleCnt="0"/>
      <dgm:spPr/>
    </dgm:pt>
    <dgm:pt modelId="{150AFFF3-FB6F-4652-A850-595FE2D61617}" type="pres">
      <dgm:prSet presAssocID="{5724181D-3743-4517-8297-97763179ABE4}" presName="vertTwo" presStyleCnt="0"/>
      <dgm:spPr/>
    </dgm:pt>
    <dgm:pt modelId="{2F68128E-7488-486B-B22A-81C1CD36FBA6}" type="pres">
      <dgm:prSet presAssocID="{5724181D-3743-4517-8297-97763179ABE4}" presName="txTwo" presStyleLbl="node2" presStyleIdx="0" presStyleCnt="3">
        <dgm:presLayoutVars>
          <dgm:chPref val="3"/>
        </dgm:presLayoutVars>
      </dgm:prSet>
      <dgm:spPr/>
    </dgm:pt>
    <dgm:pt modelId="{D3087BF3-CD46-447E-88E2-EB1F1DB44D20}" type="pres">
      <dgm:prSet presAssocID="{5724181D-3743-4517-8297-97763179ABE4}" presName="parTransTwo" presStyleCnt="0"/>
      <dgm:spPr/>
    </dgm:pt>
    <dgm:pt modelId="{A8205EC9-6802-4601-BDD2-83D6D0E912B2}" type="pres">
      <dgm:prSet presAssocID="{5724181D-3743-4517-8297-97763179ABE4}" presName="horzTwo" presStyleCnt="0"/>
      <dgm:spPr/>
    </dgm:pt>
    <dgm:pt modelId="{451F22D4-E7FB-42AC-A289-BC9771C416BA}" type="pres">
      <dgm:prSet presAssocID="{8FD6157E-47C2-46C8-ACEA-2C59B6ED3EF4}" presName="vertThree" presStyleCnt="0"/>
      <dgm:spPr/>
    </dgm:pt>
    <dgm:pt modelId="{0C0DA39A-9460-4D2E-B2D1-E7C2815749EA}" type="pres">
      <dgm:prSet presAssocID="{8FD6157E-47C2-46C8-ACEA-2C59B6ED3EF4}" presName="txThree" presStyleLbl="node3" presStyleIdx="0" presStyleCnt="10">
        <dgm:presLayoutVars>
          <dgm:chPref val="3"/>
        </dgm:presLayoutVars>
      </dgm:prSet>
      <dgm:spPr/>
    </dgm:pt>
    <dgm:pt modelId="{A53D0124-4E90-40E0-B41D-47E6C9398B3C}" type="pres">
      <dgm:prSet presAssocID="{8FD6157E-47C2-46C8-ACEA-2C59B6ED3EF4}" presName="parTransThree" presStyleCnt="0"/>
      <dgm:spPr/>
    </dgm:pt>
    <dgm:pt modelId="{5EF55917-A778-4F4C-A377-E3A00FC66341}" type="pres">
      <dgm:prSet presAssocID="{8FD6157E-47C2-46C8-ACEA-2C59B6ED3EF4}" presName="horzThree" presStyleCnt="0"/>
      <dgm:spPr/>
    </dgm:pt>
    <dgm:pt modelId="{0EF7E021-D95F-4AAB-A48D-334CAF1B2D5C}" type="pres">
      <dgm:prSet presAssocID="{9BB35563-C098-46B2-807E-26F259F783E9}" presName="vertFour" presStyleCnt="0">
        <dgm:presLayoutVars>
          <dgm:chPref val="3"/>
        </dgm:presLayoutVars>
      </dgm:prSet>
      <dgm:spPr/>
    </dgm:pt>
    <dgm:pt modelId="{8945143B-72B1-49CB-8EB5-C5C3601DA83A}" type="pres">
      <dgm:prSet presAssocID="{9BB35563-C098-46B2-807E-26F259F783E9}" presName="txFour" presStyleLbl="node4" presStyleIdx="0" presStyleCnt="9">
        <dgm:presLayoutVars>
          <dgm:chPref val="3"/>
        </dgm:presLayoutVars>
      </dgm:prSet>
      <dgm:spPr/>
    </dgm:pt>
    <dgm:pt modelId="{91430228-F9D7-41C1-8607-039B3E68D7B5}" type="pres">
      <dgm:prSet presAssocID="{9BB35563-C098-46B2-807E-26F259F783E9}" presName="horzFour" presStyleCnt="0"/>
      <dgm:spPr/>
    </dgm:pt>
    <dgm:pt modelId="{7608568C-6ECA-4C60-85DB-C70B729B2523}" type="pres">
      <dgm:prSet presAssocID="{61F0585B-B868-4388-8306-C0EB5C48DC00}" presName="sibSpaceThree" presStyleCnt="0"/>
      <dgm:spPr/>
    </dgm:pt>
    <dgm:pt modelId="{6C49101A-1935-4F23-B698-D9E5AD49F181}" type="pres">
      <dgm:prSet presAssocID="{5090BFA5-C250-493B-8874-85D9776F9263}" presName="vertThree" presStyleCnt="0"/>
      <dgm:spPr/>
    </dgm:pt>
    <dgm:pt modelId="{015B5D18-303D-4610-8EA1-069678F1D89C}" type="pres">
      <dgm:prSet presAssocID="{5090BFA5-C250-493B-8874-85D9776F9263}" presName="txThree" presStyleLbl="node3" presStyleIdx="1" presStyleCnt="10">
        <dgm:presLayoutVars>
          <dgm:chPref val="3"/>
        </dgm:presLayoutVars>
      </dgm:prSet>
      <dgm:spPr/>
    </dgm:pt>
    <dgm:pt modelId="{5C5467A9-109B-4D96-9ED1-44044FD8173B}" type="pres">
      <dgm:prSet presAssocID="{5090BFA5-C250-493B-8874-85D9776F9263}" presName="parTransThree" presStyleCnt="0"/>
      <dgm:spPr/>
    </dgm:pt>
    <dgm:pt modelId="{51D408F9-E317-462B-8CCC-18CD6D35DDFC}" type="pres">
      <dgm:prSet presAssocID="{5090BFA5-C250-493B-8874-85D9776F9263}" presName="horzThree" presStyleCnt="0"/>
      <dgm:spPr/>
    </dgm:pt>
    <dgm:pt modelId="{5A803780-663C-4999-B2E6-87C21A71760C}" type="pres">
      <dgm:prSet presAssocID="{216B5EB9-C052-43F5-8FF4-5526060E9A06}" presName="vertFour" presStyleCnt="0">
        <dgm:presLayoutVars>
          <dgm:chPref val="3"/>
        </dgm:presLayoutVars>
      </dgm:prSet>
      <dgm:spPr/>
    </dgm:pt>
    <dgm:pt modelId="{9845A5B6-77A7-40E9-9832-6007901A02EC}" type="pres">
      <dgm:prSet presAssocID="{216B5EB9-C052-43F5-8FF4-5526060E9A06}" presName="txFour" presStyleLbl="node4" presStyleIdx="1" presStyleCnt="9">
        <dgm:presLayoutVars>
          <dgm:chPref val="3"/>
        </dgm:presLayoutVars>
      </dgm:prSet>
      <dgm:spPr/>
    </dgm:pt>
    <dgm:pt modelId="{CE33DF1E-D8FA-4AFD-A329-2BEB6C9EBB6B}" type="pres">
      <dgm:prSet presAssocID="{216B5EB9-C052-43F5-8FF4-5526060E9A06}" presName="horzFour" presStyleCnt="0"/>
      <dgm:spPr/>
    </dgm:pt>
    <dgm:pt modelId="{3F7D2131-9E32-4679-9D8B-546C14D18824}" type="pres">
      <dgm:prSet presAssocID="{A9777E27-C7B1-40CA-8392-E92262971042}" presName="sibSpaceThree" presStyleCnt="0"/>
      <dgm:spPr/>
    </dgm:pt>
    <dgm:pt modelId="{A4BF5E47-A2F8-4604-895E-294BDAA8A0FF}" type="pres">
      <dgm:prSet presAssocID="{D15355C2-A05F-4D92-8447-387CCAF3D9B1}" presName="vertThree" presStyleCnt="0"/>
      <dgm:spPr/>
    </dgm:pt>
    <dgm:pt modelId="{7A4FF5FF-8ACF-4E83-8887-BE4F999665B9}" type="pres">
      <dgm:prSet presAssocID="{D15355C2-A05F-4D92-8447-387CCAF3D9B1}" presName="txThree" presStyleLbl="node3" presStyleIdx="2" presStyleCnt="10">
        <dgm:presLayoutVars>
          <dgm:chPref val="3"/>
        </dgm:presLayoutVars>
      </dgm:prSet>
      <dgm:spPr/>
    </dgm:pt>
    <dgm:pt modelId="{91298F66-DDF3-4B51-93F2-2A8169620A56}" type="pres">
      <dgm:prSet presAssocID="{D15355C2-A05F-4D92-8447-387CCAF3D9B1}" presName="parTransThree" presStyleCnt="0"/>
      <dgm:spPr/>
    </dgm:pt>
    <dgm:pt modelId="{9534284D-7B03-4B88-BFF8-41983F7F337A}" type="pres">
      <dgm:prSet presAssocID="{D15355C2-A05F-4D92-8447-387CCAF3D9B1}" presName="horzThree" presStyleCnt="0"/>
      <dgm:spPr/>
    </dgm:pt>
    <dgm:pt modelId="{4D8FC931-97BE-4960-8FE5-7FA7F2A6F3C2}" type="pres">
      <dgm:prSet presAssocID="{744455DE-7015-45E1-BE6E-74F5C557F451}" presName="vertFour" presStyleCnt="0">
        <dgm:presLayoutVars>
          <dgm:chPref val="3"/>
        </dgm:presLayoutVars>
      </dgm:prSet>
      <dgm:spPr/>
    </dgm:pt>
    <dgm:pt modelId="{5E355394-20AD-4796-B8C9-8537C63BD83F}" type="pres">
      <dgm:prSet presAssocID="{744455DE-7015-45E1-BE6E-74F5C557F451}" presName="txFour" presStyleLbl="node4" presStyleIdx="2" presStyleCnt="9">
        <dgm:presLayoutVars>
          <dgm:chPref val="3"/>
        </dgm:presLayoutVars>
      </dgm:prSet>
      <dgm:spPr/>
    </dgm:pt>
    <dgm:pt modelId="{23694DCF-7F80-41C9-B3D0-E35FA5CEAD0A}" type="pres">
      <dgm:prSet presAssocID="{744455DE-7015-45E1-BE6E-74F5C557F451}" presName="horzFour" presStyleCnt="0"/>
      <dgm:spPr/>
    </dgm:pt>
    <dgm:pt modelId="{C2F48A1C-E0AA-41A9-9FC3-D00013F4335B}" type="pres">
      <dgm:prSet presAssocID="{8A4D4D4C-DC48-4273-9EBA-EA41EC8B3734}" presName="sibSpaceFour" presStyleCnt="0"/>
      <dgm:spPr/>
    </dgm:pt>
    <dgm:pt modelId="{C36B6ED9-D16B-4F99-8CAA-B469EAB89930}" type="pres">
      <dgm:prSet presAssocID="{E82809EC-D937-4435-B286-9FB5AE720A69}" presName="vertFour" presStyleCnt="0">
        <dgm:presLayoutVars>
          <dgm:chPref val="3"/>
        </dgm:presLayoutVars>
      </dgm:prSet>
      <dgm:spPr/>
    </dgm:pt>
    <dgm:pt modelId="{7D94CEAF-DAFD-41C8-8C7B-546D18601FDC}" type="pres">
      <dgm:prSet presAssocID="{E82809EC-D937-4435-B286-9FB5AE720A69}" presName="txFour" presStyleLbl="node4" presStyleIdx="3" presStyleCnt="9">
        <dgm:presLayoutVars>
          <dgm:chPref val="3"/>
        </dgm:presLayoutVars>
      </dgm:prSet>
      <dgm:spPr/>
    </dgm:pt>
    <dgm:pt modelId="{E2F9794D-9755-42A3-AE20-9455BC14177A}" type="pres">
      <dgm:prSet presAssocID="{E82809EC-D937-4435-B286-9FB5AE720A69}" presName="horzFour" presStyleCnt="0"/>
      <dgm:spPr/>
    </dgm:pt>
    <dgm:pt modelId="{2C209C11-B1A7-48B0-93B8-54E5B79165B9}" type="pres">
      <dgm:prSet presAssocID="{2EFB9CC9-E534-430E-B72E-7C3313086272}" presName="sibSpaceTwo" presStyleCnt="0"/>
      <dgm:spPr/>
    </dgm:pt>
    <dgm:pt modelId="{1F416750-C7A0-48A0-B97B-6A9602A6558B}" type="pres">
      <dgm:prSet presAssocID="{B7773DB3-30B4-40F6-9BFC-908611F5021D}" presName="vertTwo" presStyleCnt="0"/>
      <dgm:spPr/>
    </dgm:pt>
    <dgm:pt modelId="{805D5E88-671A-46BF-8833-F42524AC3355}" type="pres">
      <dgm:prSet presAssocID="{B7773DB3-30B4-40F6-9BFC-908611F5021D}" presName="txTwo" presStyleLbl="node2" presStyleIdx="1" presStyleCnt="3">
        <dgm:presLayoutVars>
          <dgm:chPref val="3"/>
        </dgm:presLayoutVars>
      </dgm:prSet>
      <dgm:spPr/>
    </dgm:pt>
    <dgm:pt modelId="{9192C716-4B1E-4251-9DC9-D66FAA4CB412}" type="pres">
      <dgm:prSet presAssocID="{B7773DB3-30B4-40F6-9BFC-908611F5021D}" presName="parTransTwo" presStyleCnt="0"/>
      <dgm:spPr/>
    </dgm:pt>
    <dgm:pt modelId="{8B64451D-95D6-4BCC-87EA-F4FAE2D018F4}" type="pres">
      <dgm:prSet presAssocID="{B7773DB3-30B4-40F6-9BFC-908611F5021D}" presName="horzTwo" presStyleCnt="0"/>
      <dgm:spPr/>
    </dgm:pt>
    <dgm:pt modelId="{DCAE5736-EE49-4ADD-B018-02E73C824A1B}" type="pres">
      <dgm:prSet presAssocID="{4F3F8499-45B0-4826-A8EE-CA09E930E36E}" presName="vertThree" presStyleCnt="0"/>
      <dgm:spPr/>
    </dgm:pt>
    <dgm:pt modelId="{66A67AF6-BF51-4594-AEED-4E55DA55F5A2}" type="pres">
      <dgm:prSet presAssocID="{4F3F8499-45B0-4826-A8EE-CA09E930E36E}" presName="txThree" presStyleLbl="node3" presStyleIdx="3" presStyleCnt="10">
        <dgm:presLayoutVars>
          <dgm:chPref val="3"/>
        </dgm:presLayoutVars>
      </dgm:prSet>
      <dgm:spPr/>
    </dgm:pt>
    <dgm:pt modelId="{91C61CFC-3CE5-45E3-96A3-56138DE1C270}" type="pres">
      <dgm:prSet presAssocID="{4F3F8499-45B0-4826-A8EE-CA09E930E36E}" presName="parTransThree" presStyleCnt="0"/>
      <dgm:spPr/>
    </dgm:pt>
    <dgm:pt modelId="{234AFF8E-5426-4EA5-BDBB-F194785677FF}" type="pres">
      <dgm:prSet presAssocID="{4F3F8499-45B0-4826-A8EE-CA09E930E36E}" presName="horzThree" presStyleCnt="0"/>
      <dgm:spPr/>
    </dgm:pt>
    <dgm:pt modelId="{26E6AD0F-20EA-4F78-840A-62875585AF60}" type="pres">
      <dgm:prSet presAssocID="{E879EBC8-82DE-4ADE-83FC-BAB4177E0DD8}" presName="vertFour" presStyleCnt="0">
        <dgm:presLayoutVars>
          <dgm:chPref val="3"/>
        </dgm:presLayoutVars>
      </dgm:prSet>
      <dgm:spPr/>
    </dgm:pt>
    <dgm:pt modelId="{DE83ED37-633D-4510-BB38-A5D82B98F88D}" type="pres">
      <dgm:prSet presAssocID="{E879EBC8-82DE-4ADE-83FC-BAB4177E0DD8}" presName="txFour" presStyleLbl="node4" presStyleIdx="4" presStyleCnt="9">
        <dgm:presLayoutVars>
          <dgm:chPref val="3"/>
        </dgm:presLayoutVars>
      </dgm:prSet>
      <dgm:spPr/>
    </dgm:pt>
    <dgm:pt modelId="{039D7D16-39A7-458C-BCA6-5AEBC3A98E2B}" type="pres">
      <dgm:prSet presAssocID="{E879EBC8-82DE-4ADE-83FC-BAB4177E0DD8}" presName="horzFour" presStyleCnt="0"/>
      <dgm:spPr/>
    </dgm:pt>
    <dgm:pt modelId="{4C649AC9-43DD-42BE-9E9F-027418C8C0D8}" type="pres">
      <dgm:prSet presAssocID="{2D3AEE81-4C40-4C68-8A65-F187A4843C22}" presName="sibSpaceThree" presStyleCnt="0"/>
      <dgm:spPr/>
    </dgm:pt>
    <dgm:pt modelId="{10AEC9D8-175F-4226-839F-8F77B0473CCA}" type="pres">
      <dgm:prSet presAssocID="{ECEF14E5-5571-44A5-96E3-66E4DDED3F51}" presName="vertThree" presStyleCnt="0"/>
      <dgm:spPr/>
    </dgm:pt>
    <dgm:pt modelId="{A8978829-E3CC-4B85-A3C7-CB956325F2C6}" type="pres">
      <dgm:prSet presAssocID="{ECEF14E5-5571-44A5-96E3-66E4DDED3F51}" presName="txThree" presStyleLbl="node3" presStyleIdx="4" presStyleCnt="10">
        <dgm:presLayoutVars>
          <dgm:chPref val="3"/>
        </dgm:presLayoutVars>
      </dgm:prSet>
      <dgm:spPr/>
    </dgm:pt>
    <dgm:pt modelId="{16B31B79-B81A-4529-8FFE-C4B9DC5081B5}" type="pres">
      <dgm:prSet presAssocID="{ECEF14E5-5571-44A5-96E3-66E4DDED3F51}" presName="parTransThree" presStyleCnt="0"/>
      <dgm:spPr/>
    </dgm:pt>
    <dgm:pt modelId="{D9251590-AC04-46FE-941F-3FA522B3F2DE}" type="pres">
      <dgm:prSet presAssocID="{ECEF14E5-5571-44A5-96E3-66E4DDED3F51}" presName="horzThree" presStyleCnt="0"/>
      <dgm:spPr/>
    </dgm:pt>
    <dgm:pt modelId="{22D4D0E6-9930-45D7-A018-06EBFC5B10FA}" type="pres">
      <dgm:prSet presAssocID="{3356AB03-07A4-4B85-AB0E-159A00776CC4}" presName="vertFour" presStyleCnt="0">
        <dgm:presLayoutVars>
          <dgm:chPref val="3"/>
        </dgm:presLayoutVars>
      </dgm:prSet>
      <dgm:spPr/>
    </dgm:pt>
    <dgm:pt modelId="{291ABD4C-5365-4EA5-8861-58F7B09FF625}" type="pres">
      <dgm:prSet presAssocID="{3356AB03-07A4-4B85-AB0E-159A00776CC4}" presName="txFour" presStyleLbl="node4" presStyleIdx="5" presStyleCnt="9">
        <dgm:presLayoutVars>
          <dgm:chPref val="3"/>
        </dgm:presLayoutVars>
      </dgm:prSet>
      <dgm:spPr/>
    </dgm:pt>
    <dgm:pt modelId="{7CB13BB4-470F-4C80-AE97-0048E24D0779}" type="pres">
      <dgm:prSet presAssocID="{3356AB03-07A4-4B85-AB0E-159A00776CC4}" presName="horzFour" presStyleCnt="0"/>
      <dgm:spPr/>
    </dgm:pt>
    <dgm:pt modelId="{76EBFDBD-D313-4A48-B1DF-146C72A4777E}" type="pres">
      <dgm:prSet presAssocID="{4413D1C1-9B05-4AFF-838E-44F22B4A00D7}" presName="sibSpaceThree" presStyleCnt="0"/>
      <dgm:spPr/>
    </dgm:pt>
    <dgm:pt modelId="{9E7F80C7-1E4F-467B-95F5-CA183797E82D}" type="pres">
      <dgm:prSet presAssocID="{70D0E5DC-01E5-4733-A054-77C36E95C844}" presName="vertThree" presStyleCnt="0"/>
      <dgm:spPr/>
    </dgm:pt>
    <dgm:pt modelId="{732EDCD0-5C86-45F5-8D1E-951AFF28EC2D}" type="pres">
      <dgm:prSet presAssocID="{70D0E5DC-01E5-4733-A054-77C36E95C844}" presName="txThree" presStyleLbl="node3" presStyleIdx="5" presStyleCnt="10">
        <dgm:presLayoutVars>
          <dgm:chPref val="3"/>
        </dgm:presLayoutVars>
      </dgm:prSet>
      <dgm:spPr/>
    </dgm:pt>
    <dgm:pt modelId="{EC01C3F6-12B7-431E-8E35-B3F82D6186DE}" type="pres">
      <dgm:prSet presAssocID="{70D0E5DC-01E5-4733-A054-77C36E95C844}" presName="parTransThree" presStyleCnt="0"/>
      <dgm:spPr/>
    </dgm:pt>
    <dgm:pt modelId="{28B123C1-F49C-4E33-A046-DED3673CE3F2}" type="pres">
      <dgm:prSet presAssocID="{70D0E5DC-01E5-4733-A054-77C36E95C844}" presName="horzThree" presStyleCnt="0"/>
      <dgm:spPr/>
    </dgm:pt>
    <dgm:pt modelId="{23285505-BF0A-404E-B89D-A69507A4773C}" type="pres">
      <dgm:prSet presAssocID="{7CE5B3E4-4D9B-4760-8A4D-3CBD6E837C45}" presName="vertFour" presStyleCnt="0">
        <dgm:presLayoutVars>
          <dgm:chPref val="3"/>
        </dgm:presLayoutVars>
      </dgm:prSet>
      <dgm:spPr/>
    </dgm:pt>
    <dgm:pt modelId="{A5EE671D-6B43-4141-BAC6-F643CDB02F20}" type="pres">
      <dgm:prSet presAssocID="{7CE5B3E4-4D9B-4760-8A4D-3CBD6E837C45}" presName="txFour" presStyleLbl="node4" presStyleIdx="6" presStyleCnt="9">
        <dgm:presLayoutVars>
          <dgm:chPref val="3"/>
        </dgm:presLayoutVars>
      </dgm:prSet>
      <dgm:spPr/>
    </dgm:pt>
    <dgm:pt modelId="{E9A1F9B2-4681-4191-87D8-EB7915E61D69}" type="pres">
      <dgm:prSet presAssocID="{7CE5B3E4-4D9B-4760-8A4D-3CBD6E837C45}" presName="horzFour" presStyleCnt="0"/>
      <dgm:spPr/>
    </dgm:pt>
    <dgm:pt modelId="{CD6474D0-003D-4F06-A4C4-DE6AC12BE653}" type="pres">
      <dgm:prSet presAssocID="{DB610F0F-FACC-405D-B87B-16CABB51C90F}" presName="sibSpaceThree" presStyleCnt="0"/>
      <dgm:spPr/>
    </dgm:pt>
    <dgm:pt modelId="{50DD196F-FD81-4C82-9711-FB9ACE9A2426}" type="pres">
      <dgm:prSet presAssocID="{35EBF2D4-40D4-4AF0-AD3B-67BEDE31E8BB}" presName="vertThree" presStyleCnt="0"/>
      <dgm:spPr/>
    </dgm:pt>
    <dgm:pt modelId="{5C3729AD-4AEA-4AFD-9D5D-D1A53FB06D11}" type="pres">
      <dgm:prSet presAssocID="{35EBF2D4-40D4-4AF0-AD3B-67BEDE31E8BB}" presName="txThree" presStyleLbl="node3" presStyleIdx="6" presStyleCnt="10">
        <dgm:presLayoutVars>
          <dgm:chPref val="3"/>
        </dgm:presLayoutVars>
      </dgm:prSet>
      <dgm:spPr/>
    </dgm:pt>
    <dgm:pt modelId="{018E2D93-BCC8-4FAB-8BBD-5305B04031BC}" type="pres">
      <dgm:prSet presAssocID="{35EBF2D4-40D4-4AF0-AD3B-67BEDE31E8BB}" presName="parTransThree" presStyleCnt="0"/>
      <dgm:spPr/>
    </dgm:pt>
    <dgm:pt modelId="{389DC1BB-F8C2-424B-976B-4A0535A84384}" type="pres">
      <dgm:prSet presAssocID="{35EBF2D4-40D4-4AF0-AD3B-67BEDE31E8BB}" presName="horzThree" presStyleCnt="0"/>
      <dgm:spPr/>
    </dgm:pt>
    <dgm:pt modelId="{C30B7D25-9987-47E6-A446-EC6FE812C5F0}" type="pres">
      <dgm:prSet presAssocID="{78B4552A-A108-4B9A-B97A-CD6B82912EB9}" presName="vertFour" presStyleCnt="0">
        <dgm:presLayoutVars>
          <dgm:chPref val="3"/>
        </dgm:presLayoutVars>
      </dgm:prSet>
      <dgm:spPr/>
    </dgm:pt>
    <dgm:pt modelId="{077F26E9-74A6-477D-862A-64975AB9BEFE}" type="pres">
      <dgm:prSet presAssocID="{78B4552A-A108-4B9A-B97A-CD6B82912EB9}" presName="txFour" presStyleLbl="node4" presStyleIdx="7" presStyleCnt="9">
        <dgm:presLayoutVars>
          <dgm:chPref val="3"/>
        </dgm:presLayoutVars>
      </dgm:prSet>
      <dgm:spPr/>
    </dgm:pt>
    <dgm:pt modelId="{73FF7A55-D949-450E-864F-88B94E337408}" type="pres">
      <dgm:prSet presAssocID="{78B4552A-A108-4B9A-B97A-CD6B82912EB9}" presName="horzFour" presStyleCnt="0"/>
      <dgm:spPr/>
    </dgm:pt>
    <dgm:pt modelId="{D00DFE98-A22C-4CF1-8E58-0E12DB91E549}" type="pres">
      <dgm:prSet presAssocID="{010773D1-5C8A-4259-A345-7C89671C45FF}" presName="sibSpaceTwo" presStyleCnt="0"/>
      <dgm:spPr/>
    </dgm:pt>
    <dgm:pt modelId="{1B8BC844-6014-455F-837E-179EDE75084B}" type="pres">
      <dgm:prSet presAssocID="{23C2A719-1AD7-4CB6-AFE4-D945BEB23237}" presName="vertTwo" presStyleCnt="0"/>
      <dgm:spPr/>
    </dgm:pt>
    <dgm:pt modelId="{DD45CFA1-FE41-4285-926D-E0EB7883C3BE}" type="pres">
      <dgm:prSet presAssocID="{23C2A719-1AD7-4CB6-AFE4-D945BEB23237}" presName="txTwo" presStyleLbl="node2" presStyleIdx="2" presStyleCnt="3">
        <dgm:presLayoutVars>
          <dgm:chPref val="3"/>
        </dgm:presLayoutVars>
      </dgm:prSet>
      <dgm:spPr/>
    </dgm:pt>
    <dgm:pt modelId="{04DC9C08-A38B-4AA4-A9AA-E5F199957672}" type="pres">
      <dgm:prSet presAssocID="{23C2A719-1AD7-4CB6-AFE4-D945BEB23237}" presName="parTransTwo" presStyleCnt="0"/>
      <dgm:spPr/>
    </dgm:pt>
    <dgm:pt modelId="{6F418DE6-BE38-4077-9687-C66BAACFB9F8}" type="pres">
      <dgm:prSet presAssocID="{23C2A719-1AD7-4CB6-AFE4-D945BEB23237}" presName="horzTwo" presStyleCnt="0"/>
      <dgm:spPr/>
    </dgm:pt>
    <dgm:pt modelId="{B392E5FC-9C1B-4172-B2A0-6B303B3D0CF7}" type="pres">
      <dgm:prSet presAssocID="{3E4CC47A-9673-4FA5-93EA-D5E7E5A68FC0}" presName="vertThree" presStyleCnt="0"/>
      <dgm:spPr/>
    </dgm:pt>
    <dgm:pt modelId="{8E91F8B0-75C9-4E2B-998F-285F27366866}" type="pres">
      <dgm:prSet presAssocID="{3E4CC47A-9673-4FA5-93EA-D5E7E5A68FC0}" presName="txThree" presStyleLbl="node3" presStyleIdx="7" presStyleCnt="10">
        <dgm:presLayoutVars>
          <dgm:chPref val="3"/>
        </dgm:presLayoutVars>
      </dgm:prSet>
      <dgm:spPr/>
    </dgm:pt>
    <dgm:pt modelId="{C7B134C5-0F78-4A51-80F6-6E00E93BA64C}" type="pres">
      <dgm:prSet presAssocID="{3E4CC47A-9673-4FA5-93EA-D5E7E5A68FC0}" presName="parTransThree" presStyleCnt="0"/>
      <dgm:spPr/>
    </dgm:pt>
    <dgm:pt modelId="{AC290942-72B3-4D34-A23F-3D3B27D1D76C}" type="pres">
      <dgm:prSet presAssocID="{3E4CC47A-9673-4FA5-93EA-D5E7E5A68FC0}" presName="horzThree" presStyleCnt="0"/>
      <dgm:spPr/>
    </dgm:pt>
    <dgm:pt modelId="{C3DFCBFB-36C3-415E-B7A2-F01A71463AD4}" type="pres">
      <dgm:prSet presAssocID="{52A10F8D-086B-4167-8D5B-4FB639EAF61A}" presName="vertFour" presStyleCnt="0">
        <dgm:presLayoutVars>
          <dgm:chPref val="3"/>
        </dgm:presLayoutVars>
      </dgm:prSet>
      <dgm:spPr/>
    </dgm:pt>
    <dgm:pt modelId="{CF109B65-CBCC-495D-8C8D-A0987428B1DF}" type="pres">
      <dgm:prSet presAssocID="{52A10F8D-086B-4167-8D5B-4FB639EAF61A}" presName="txFour" presStyleLbl="node4" presStyleIdx="8" presStyleCnt="9">
        <dgm:presLayoutVars>
          <dgm:chPref val="3"/>
        </dgm:presLayoutVars>
      </dgm:prSet>
      <dgm:spPr/>
    </dgm:pt>
    <dgm:pt modelId="{197BD466-09E4-4C46-9886-660988ED22CD}" type="pres">
      <dgm:prSet presAssocID="{52A10F8D-086B-4167-8D5B-4FB639EAF61A}" presName="horzFour" presStyleCnt="0"/>
      <dgm:spPr/>
    </dgm:pt>
    <dgm:pt modelId="{BB0A16A7-1C7D-43D8-A820-EFC2642204D3}" type="pres">
      <dgm:prSet presAssocID="{EE026F06-1D1C-40A3-AD52-AE844A52B79D}" presName="sibSpaceThree" presStyleCnt="0"/>
      <dgm:spPr/>
    </dgm:pt>
    <dgm:pt modelId="{E34D3289-80C2-4650-A287-DDB89441208A}" type="pres">
      <dgm:prSet presAssocID="{7007AE9C-612A-4E2C-8648-9FC05D045D66}" presName="vertThree" presStyleCnt="0"/>
      <dgm:spPr/>
    </dgm:pt>
    <dgm:pt modelId="{58458062-94D9-4464-AB1C-E815B72D8C34}" type="pres">
      <dgm:prSet presAssocID="{7007AE9C-612A-4E2C-8648-9FC05D045D66}" presName="txThree" presStyleLbl="node3" presStyleIdx="8" presStyleCnt="10">
        <dgm:presLayoutVars>
          <dgm:chPref val="3"/>
        </dgm:presLayoutVars>
      </dgm:prSet>
      <dgm:spPr/>
    </dgm:pt>
    <dgm:pt modelId="{EF6E3AA8-80F0-403A-9C54-244D7B06031F}" type="pres">
      <dgm:prSet presAssocID="{7007AE9C-612A-4E2C-8648-9FC05D045D66}" presName="horzThree" presStyleCnt="0"/>
      <dgm:spPr/>
    </dgm:pt>
    <dgm:pt modelId="{D1E6E2DD-2CCA-4F35-9133-5A1B66FB9345}" type="pres">
      <dgm:prSet presAssocID="{2FA6A7AB-8EAB-4A24-9DD1-E30661FA3F95}" presName="sibSpaceThree" presStyleCnt="0"/>
      <dgm:spPr/>
    </dgm:pt>
    <dgm:pt modelId="{44E7CB0C-0F1A-4D2D-8C7B-F4B8E5A42112}" type="pres">
      <dgm:prSet presAssocID="{EE65F1C1-BC67-4B61-B244-4A04C92B369D}" presName="vertThree" presStyleCnt="0"/>
      <dgm:spPr/>
    </dgm:pt>
    <dgm:pt modelId="{26947256-C26B-45F0-95E5-CB9BCE4E0B17}" type="pres">
      <dgm:prSet presAssocID="{EE65F1C1-BC67-4B61-B244-4A04C92B369D}" presName="txThree" presStyleLbl="node3" presStyleIdx="9" presStyleCnt="10">
        <dgm:presLayoutVars>
          <dgm:chPref val="3"/>
        </dgm:presLayoutVars>
      </dgm:prSet>
      <dgm:spPr/>
    </dgm:pt>
    <dgm:pt modelId="{6041E6F5-9614-4E82-A7E9-9959F9C18B8E}" type="pres">
      <dgm:prSet presAssocID="{EE65F1C1-BC67-4B61-B244-4A04C92B369D}" presName="horzThree" presStyleCnt="0"/>
      <dgm:spPr/>
    </dgm:pt>
  </dgm:ptLst>
  <dgm:cxnLst>
    <dgm:cxn modelId="{195FC604-A904-4DD2-AD01-417386DB53B3}" type="presOf" srcId="{744455DE-7015-45E1-BE6E-74F5C557F451}" destId="{5E355394-20AD-4796-B8C9-8537C63BD83F}" srcOrd="0" destOrd="0" presId="urn:microsoft.com/office/officeart/2005/8/layout/hierarchy4"/>
    <dgm:cxn modelId="{DB04B708-6098-4239-82D9-46CE9A27D604}" type="presOf" srcId="{8FD6157E-47C2-46C8-ACEA-2C59B6ED3EF4}" destId="{0C0DA39A-9460-4D2E-B2D1-E7C2815749EA}" srcOrd="0" destOrd="0" presId="urn:microsoft.com/office/officeart/2005/8/layout/hierarchy4"/>
    <dgm:cxn modelId="{C9EB780A-3EC2-4906-A780-3A78ECD0AF3A}" srcId="{B7773DB3-30B4-40F6-9BFC-908611F5021D}" destId="{70D0E5DC-01E5-4733-A054-77C36E95C844}" srcOrd="2" destOrd="0" parTransId="{8C609740-FBEB-410E-B091-63C9078BF083}" sibTransId="{DB610F0F-FACC-405D-B87B-16CABB51C90F}"/>
    <dgm:cxn modelId="{0B13F50A-443F-432E-848D-397801C3AB6E}" type="presOf" srcId="{9BB35563-C098-46B2-807E-26F259F783E9}" destId="{8945143B-72B1-49CB-8EB5-C5C3601DA83A}" srcOrd="0" destOrd="0" presId="urn:microsoft.com/office/officeart/2005/8/layout/hierarchy4"/>
    <dgm:cxn modelId="{CA857E0C-A069-4ADA-B935-58A435F1470E}" srcId="{23C2A719-1AD7-4CB6-AFE4-D945BEB23237}" destId="{3E4CC47A-9673-4FA5-93EA-D5E7E5A68FC0}" srcOrd="0" destOrd="0" parTransId="{E4DCB206-D5A2-4CE6-866D-71621243A928}" sibTransId="{EE026F06-1D1C-40A3-AD52-AE844A52B79D}"/>
    <dgm:cxn modelId="{F0D5261A-7B18-44D1-B943-8F92E158AFED}" type="presOf" srcId="{3E4CC47A-9673-4FA5-93EA-D5E7E5A68FC0}" destId="{8E91F8B0-75C9-4E2B-998F-285F27366866}" srcOrd="0" destOrd="0" presId="urn:microsoft.com/office/officeart/2005/8/layout/hierarchy4"/>
    <dgm:cxn modelId="{67519B1E-72FE-4D77-9750-CB67AC732EC3}" srcId="{3E4CC47A-9673-4FA5-93EA-D5E7E5A68FC0}" destId="{52A10F8D-086B-4167-8D5B-4FB639EAF61A}" srcOrd="0" destOrd="0" parTransId="{1942519F-50A4-4A5D-90B7-0C2B93AB66C6}" sibTransId="{3317C776-F00F-49BF-99C0-E86B199C3DE7}"/>
    <dgm:cxn modelId="{A8A45630-CD66-489E-9824-666919F1E8C9}" srcId="{ECEF14E5-5571-44A5-96E3-66E4DDED3F51}" destId="{3356AB03-07A4-4B85-AB0E-159A00776CC4}" srcOrd="0" destOrd="0" parTransId="{D1394BD0-1699-4D21-A597-8E31DBAAED9F}" sibTransId="{88D26A04-ABBF-4B7D-A5E5-340227C0FA9A}"/>
    <dgm:cxn modelId="{ABD42C38-EE91-411A-87F9-B136C25784DC}" type="presOf" srcId="{52A10F8D-086B-4167-8D5B-4FB639EAF61A}" destId="{CF109B65-CBCC-495D-8C8D-A0987428B1DF}" srcOrd="0" destOrd="0" presId="urn:microsoft.com/office/officeart/2005/8/layout/hierarchy4"/>
    <dgm:cxn modelId="{10C1433A-3A3F-45C7-AA85-1FEEC436C474}" type="presOf" srcId="{78B4552A-A108-4B9A-B97A-CD6B82912EB9}" destId="{077F26E9-74A6-477D-862A-64975AB9BEFE}" srcOrd="0" destOrd="0" presId="urn:microsoft.com/office/officeart/2005/8/layout/hierarchy4"/>
    <dgm:cxn modelId="{986FF13B-5B33-4C60-A5B9-4FD5DAA5A318}" type="presOf" srcId="{5090BFA5-C250-493B-8874-85D9776F9263}" destId="{015B5D18-303D-4610-8EA1-069678F1D89C}" srcOrd="0" destOrd="0" presId="urn:microsoft.com/office/officeart/2005/8/layout/hierarchy4"/>
    <dgm:cxn modelId="{76C8D53C-7F30-4EB9-81CD-675DFA07B7A0}" srcId="{B57B9B5D-1824-4B8A-B9A5-01F8B4B29174}" destId="{B7773DB3-30B4-40F6-9BFC-908611F5021D}" srcOrd="1" destOrd="0" parTransId="{8AEF4612-CBDB-4EF8-87BB-9C9BF86D898F}" sibTransId="{010773D1-5C8A-4259-A345-7C89671C45FF}"/>
    <dgm:cxn modelId="{471EC35F-98EF-447F-8D50-941200418D71}" type="presOf" srcId="{35EBF2D4-40D4-4AF0-AD3B-67BEDE31E8BB}" destId="{5C3729AD-4AEA-4AFD-9D5D-D1A53FB06D11}" srcOrd="0" destOrd="0" presId="urn:microsoft.com/office/officeart/2005/8/layout/hierarchy4"/>
    <dgm:cxn modelId="{A5B5DA60-64A9-489E-A095-037C8335F862}" srcId="{B57B9B5D-1824-4B8A-B9A5-01F8B4B29174}" destId="{5724181D-3743-4517-8297-97763179ABE4}" srcOrd="0" destOrd="0" parTransId="{C8B17A37-8984-4E17-846D-FD3C08E4B9AA}" sibTransId="{2EFB9CC9-E534-430E-B72E-7C3313086272}"/>
    <dgm:cxn modelId="{4E354663-5AA5-49D3-95AA-4789C29E3808}" type="presOf" srcId="{23C2A719-1AD7-4CB6-AFE4-D945BEB23237}" destId="{DD45CFA1-FE41-4285-926D-E0EB7883C3BE}" srcOrd="0" destOrd="0" presId="urn:microsoft.com/office/officeart/2005/8/layout/hierarchy4"/>
    <dgm:cxn modelId="{EAA24F45-59F2-48DC-AC40-12F7A78E59D7}" srcId="{B7773DB3-30B4-40F6-9BFC-908611F5021D}" destId="{35EBF2D4-40D4-4AF0-AD3B-67BEDE31E8BB}" srcOrd="3" destOrd="0" parTransId="{A126D916-19BE-4DCD-869F-ADAB3B9FC99F}" sibTransId="{F43B2FDD-DD5E-4D5C-B057-F558856D30C4}"/>
    <dgm:cxn modelId="{24F7806A-8173-4942-B8BA-450F62E3EEEB}" srcId="{D15355C2-A05F-4D92-8447-387CCAF3D9B1}" destId="{744455DE-7015-45E1-BE6E-74F5C557F451}" srcOrd="0" destOrd="0" parTransId="{13BEBCB8-ADB5-464D-9F96-DEEBB714F7DF}" sibTransId="{8A4D4D4C-DC48-4273-9EBA-EA41EC8B3734}"/>
    <dgm:cxn modelId="{9FD4E86A-35A6-4F40-B237-76FABAE46931}" srcId="{4F3F8499-45B0-4826-A8EE-CA09E930E36E}" destId="{E879EBC8-82DE-4ADE-83FC-BAB4177E0DD8}" srcOrd="0" destOrd="0" parTransId="{725300F5-8196-4397-AE7F-B249EFEE0E58}" sibTransId="{07959040-0ACF-42CF-904D-C14D1EBC53AE}"/>
    <dgm:cxn modelId="{8C21FB6F-2E2A-41C5-B694-DE77F5507F80}" srcId="{23C2A719-1AD7-4CB6-AFE4-D945BEB23237}" destId="{7007AE9C-612A-4E2C-8648-9FC05D045D66}" srcOrd="1" destOrd="0" parTransId="{CF26933E-2C00-4E0C-A5E3-85E490565F47}" sibTransId="{2FA6A7AB-8EAB-4A24-9DD1-E30661FA3F95}"/>
    <dgm:cxn modelId="{DE608F77-A7EA-4CA7-B95C-D019DBE41704}" srcId="{5724181D-3743-4517-8297-97763179ABE4}" destId="{5090BFA5-C250-493B-8874-85D9776F9263}" srcOrd="1" destOrd="0" parTransId="{92111374-5FD7-4FFC-A7E7-8AA2050CC1D4}" sibTransId="{A9777E27-C7B1-40CA-8392-E92262971042}"/>
    <dgm:cxn modelId="{4C4EF057-58B2-4E04-BE31-CB9BB521319F}" srcId="{D15355C2-A05F-4D92-8447-387CCAF3D9B1}" destId="{E82809EC-D937-4435-B286-9FB5AE720A69}" srcOrd="1" destOrd="0" parTransId="{F87080D7-C9AA-4213-9991-72911543A20B}" sibTransId="{8C970A31-7BFB-4160-BB0D-75A669AB7115}"/>
    <dgm:cxn modelId="{616C7F7A-C35F-4864-BB49-306DFF4FFF50}" type="presOf" srcId="{7007AE9C-612A-4E2C-8648-9FC05D045D66}" destId="{58458062-94D9-4464-AB1C-E815B72D8C34}" srcOrd="0" destOrd="0" presId="urn:microsoft.com/office/officeart/2005/8/layout/hierarchy4"/>
    <dgm:cxn modelId="{57DC9D7B-B802-4B49-8DD7-6DA21DB1EBD8}" type="presOf" srcId="{70D0E5DC-01E5-4733-A054-77C36E95C844}" destId="{732EDCD0-5C86-45F5-8D1E-951AFF28EC2D}" srcOrd="0" destOrd="0" presId="urn:microsoft.com/office/officeart/2005/8/layout/hierarchy4"/>
    <dgm:cxn modelId="{FC201480-BAE3-4976-BD63-2F975791C0D2}" type="presOf" srcId="{D15355C2-A05F-4D92-8447-387CCAF3D9B1}" destId="{7A4FF5FF-8ACF-4E83-8887-BE4F999665B9}" srcOrd="0" destOrd="0" presId="urn:microsoft.com/office/officeart/2005/8/layout/hierarchy4"/>
    <dgm:cxn modelId="{5A6B1A84-26A0-4213-8D49-168B5A02B3FA}" type="presOf" srcId="{E879EBC8-82DE-4ADE-83FC-BAB4177E0DD8}" destId="{DE83ED37-633D-4510-BB38-A5D82B98F88D}" srcOrd="0" destOrd="0" presId="urn:microsoft.com/office/officeart/2005/8/layout/hierarchy4"/>
    <dgm:cxn modelId="{78AF8588-7FBC-4140-875E-626CE16CE7D1}" srcId="{5090BFA5-C250-493B-8874-85D9776F9263}" destId="{216B5EB9-C052-43F5-8FF4-5526060E9A06}" srcOrd="0" destOrd="0" parTransId="{D724F330-5B71-41C9-BADC-DFB64C609988}" sibTransId="{2F3F87BB-51DD-4B59-A9BC-C4F8C7E76289}"/>
    <dgm:cxn modelId="{ABF8428D-4660-423E-9CF0-29E92041CFE4}" type="presOf" srcId="{B57B9B5D-1824-4B8A-B9A5-01F8B4B29174}" destId="{97B9359F-1009-4557-B32C-08839F4BD6B0}" srcOrd="0" destOrd="0" presId="urn:microsoft.com/office/officeart/2005/8/layout/hierarchy4"/>
    <dgm:cxn modelId="{708A7C8E-7044-4E1D-8133-7BB5ACC3A6A0}" type="presOf" srcId="{3356AB03-07A4-4B85-AB0E-159A00776CC4}" destId="{291ABD4C-5365-4EA5-8861-58F7B09FF625}" srcOrd="0" destOrd="0" presId="urn:microsoft.com/office/officeart/2005/8/layout/hierarchy4"/>
    <dgm:cxn modelId="{7C563093-56AE-4C36-82FF-77D077652FF8}" srcId="{23C2A719-1AD7-4CB6-AFE4-D945BEB23237}" destId="{EE65F1C1-BC67-4B61-B244-4A04C92B369D}" srcOrd="2" destOrd="0" parTransId="{62365B6A-2420-4465-B959-ACA2E3E37B63}" sibTransId="{E40BB327-1C42-48CE-B8F1-BE3288CE4F40}"/>
    <dgm:cxn modelId="{2F4054A8-C8FA-41BF-B841-0EAA9F36EBCE}" type="presOf" srcId="{5724181D-3743-4517-8297-97763179ABE4}" destId="{2F68128E-7488-486B-B22A-81C1CD36FBA6}" srcOrd="0" destOrd="0" presId="urn:microsoft.com/office/officeart/2005/8/layout/hierarchy4"/>
    <dgm:cxn modelId="{4C4A2FAB-4D25-46BD-9346-63428B4C121D}" type="presOf" srcId="{B7773DB3-30B4-40F6-9BFC-908611F5021D}" destId="{805D5E88-671A-46BF-8833-F42524AC3355}" srcOrd="0" destOrd="0" presId="urn:microsoft.com/office/officeart/2005/8/layout/hierarchy4"/>
    <dgm:cxn modelId="{206C76B4-995F-4939-9500-643D44DDCA31}" type="presOf" srcId="{ECEF14E5-5571-44A5-96E3-66E4DDED3F51}" destId="{A8978829-E3CC-4B85-A3C7-CB956325F2C6}" srcOrd="0" destOrd="0" presId="urn:microsoft.com/office/officeart/2005/8/layout/hierarchy4"/>
    <dgm:cxn modelId="{23203AC0-CE5C-4DE5-B231-334085D74B11}" type="presOf" srcId="{E82809EC-D937-4435-B286-9FB5AE720A69}" destId="{7D94CEAF-DAFD-41C8-8C7B-546D18601FDC}" srcOrd="0" destOrd="0" presId="urn:microsoft.com/office/officeart/2005/8/layout/hierarchy4"/>
    <dgm:cxn modelId="{D795CEC0-166F-4979-AA35-960B39A9AEB3}" srcId="{35EBF2D4-40D4-4AF0-AD3B-67BEDE31E8BB}" destId="{78B4552A-A108-4B9A-B97A-CD6B82912EB9}" srcOrd="0" destOrd="0" parTransId="{B18F4E0C-F65E-4CE5-B586-F2649761B2A9}" sibTransId="{A818C751-6440-408C-B76E-41F629023E6F}"/>
    <dgm:cxn modelId="{8C66B4C3-80F4-49C7-B7F0-386C5B7CBEE3}" type="presOf" srcId="{40F08938-5E97-4F82-B83A-B1AB994FFD3C}" destId="{F64E5944-F948-4C17-885F-306065EF8708}" srcOrd="0" destOrd="0" presId="urn:microsoft.com/office/officeart/2005/8/layout/hierarchy4"/>
    <dgm:cxn modelId="{B734C0C3-88EB-4ECF-9824-8EDF38B3BE4F}" srcId="{B57B9B5D-1824-4B8A-B9A5-01F8B4B29174}" destId="{23C2A719-1AD7-4CB6-AFE4-D945BEB23237}" srcOrd="2" destOrd="0" parTransId="{47F4F163-9096-4AA6-847F-0B0794094461}" sibTransId="{AF0E0210-36D1-49B6-A32A-2C46046C236B}"/>
    <dgm:cxn modelId="{72CAF7C4-F6E1-4664-95FB-376BE5365EA5}" type="presOf" srcId="{4F3F8499-45B0-4826-A8EE-CA09E930E36E}" destId="{66A67AF6-BF51-4594-AEED-4E55DA55F5A2}" srcOrd="0" destOrd="0" presId="urn:microsoft.com/office/officeart/2005/8/layout/hierarchy4"/>
    <dgm:cxn modelId="{813F2CC6-FD2A-4F56-BA52-E81BE73E6E42}" srcId="{70D0E5DC-01E5-4733-A054-77C36E95C844}" destId="{7CE5B3E4-4D9B-4760-8A4D-3CBD6E837C45}" srcOrd="0" destOrd="0" parTransId="{70CB9009-1D7D-4402-9727-2725FDC4E3A1}" sibTransId="{C12612EC-59F7-4941-985F-380F6B9EC081}"/>
    <dgm:cxn modelId="{D784BECB-5CF5-4D3B-BA8E-720F2248137B}" type="presOf" srcId="{EE65F1C1-BC67-4B61-B244-4A04C92B369D}" destId="{26947256-C26B-45F0-95E5-CB9BCE4E0B17}" srcOrd="0" destOrd="0" presId="urn:microsoft.com/office/officeart/2005/8/layout/hierarchy4"/>
    <dgm:cxn modelId="{255313D1-CBEC-4C00-8BEC-118B4A2E3992}" srcId="{5724181D-3743-4517-8297-97763179ABE4}" destId="{8FD6157E-47C2-46C8-ACEA-2C59B6ED3EF4}" srcOrd="0" destOrd="0" parTransId="{E24F6D4E-2168-4873-9C89-6C50217090C0}" sibTransId="{61F0585B-B868-4388-8306-C0EB5C48DC00}"/>
    <dgm:cxn modelId="{53049CD7-6380-4482-B2AD-4ECC8C185F7C}" type="presOf" srcId="{7CE5B3E4-4D9B-4760-8A4D-3CBD6E837C45}" destId="{A5EE671D-6B43-4141-BAC6-F643CDB02F20}" srcOrd="0" destOrd="0" presId="urn:microsoft.com/office/officeart/2005/8/layout/hierarchy4"/>
    <dgm:cxn modelId="{B373AAD9-D13E-43C2-9B85-C5B92F3B6843}" srcId="{8FD6157E-47C2-46C8-ACEA-2C59B6ED3EF4}" destId="{9BB35563-C098-46B2-807E-26F259F783E9}" srcOrd="0" destOrd="0" parTransId="{FB2F5892-8836-4596-83FC-FD30CF908F0C}" sibTransId="{8E9453D5-79C5-42BC-9C0B-006324A87982}"/>
    <dgm:cxn modelId="{12CD47E4-2CD1-4E70-AF5C-E8A51A80F2C7}" type="presOf" srcId="{216B5EB9-C052-43F5-8FF4-5526060E9A06}" destId="{9845A5B6-77A7-40E9-9832-6007901A02EC}" srcOrd="0" destOrd="0" presId="urn:microsoft.com/office/officeart/2005/8/layout/hierarchy4"/>
    <dgm:cxn modelId="{1A7134E9-7701-4C3D-B715-99ACB11E4AD2}" srcId="{B7773DB3-30B4-40F6-9BFC-908611F5021D}" destId="{ECEF14E5-5571-44A5-96E3-66E4DDED3F51}" srcOrd="1" destOrd="0" parTransId="{16F42C81-5642-4243-8A41-4C4F485B03B9}" sibTransId="{4413D1C1-9B05-4AFF-838E-44F22B4A00D7}"/>
    <dgm:cxn modelId="{AA1FAEEB-1B4A-4AF4-B740-A6113E71EA0F}" srcId="{40F08938-5E97-4F82-B83A-B1AB994FFD3C}" destId="{B57B9B5D-1824-4B8A-B9A5-01F8B4B29174}" srcOrd="0" destOrd="0" parTransId="{D80BF645-AA46-4B1F-B021-71B5B4F9299B}" sibTransId="{DC76EEB4-2011-4C2F-8BA3-4432CBC7E119}"/>
    <dgm:cxn modelId="{16E350F3-E5CF-4A55-AA40-ED35E52600DE}" srcId="{B7773DB3-30B4-40F6-9BFC-908611F5021D}" destId="{4F3F8499-45B0-4826-A8EE-CA09E930E36E}" srcOrd="0" destOrd="0" parTransId="{DDC72FBE-1422-40A8-BA14-6A1267156D47}" sibTransId="{2D3AEE81-4C40-4C68-8A65-F187A4843C22}"/>
    <dgm:cxn modelId="{6CC81EFD-41B3-443E-A9C3-A5F6F124B706}" srcId="{5724181D-3743-4517-8297-97763179ABE4}" destId="{D15355C2-A05F-4D92-8447-387CCAF3D9B1}" srcOrd="2" destOrd="0" parTransId="{4071E4B3-2984-4A53-94A2-CB15EC763E3A}" sibTransId="{530C03A8-6B40-4B17-BC44-37D74889E86E}"/>
    <dgm:cxn modelId="{4635F176-FC2C-4236-93F0-5E699FCF0A9D}" type="presParOf" srcId="{F64E5944-F948-4C17-885F-306065EF8708}" destId="{F14731A4-0410-414F-8FF6-105DF8326324}" srcOrd="0" destOrd="0" presId="urn:microsoft.com/office/officeart/2005/8/layout/hierarchy4"/>
    <dgm:cxn modelId="{19E90B47-4674-4A39-AA5F-D84D062FC517}" type="presParOf" srcId="{F14731A4-0410-414F-8FF6-105DF8326324}" destId="{97B9359F-1009-4557-B32C-08839F4BD6B0}" srcOrd="0" destOrd="0" presId="urn:microsoft.com/office/officeart/2005/8/layout/hierarchy4"/>
    <dgm:cxn modelId="{1FD790E6-771A-48E4-A23D-B2C5A27C236A}" type="presParOf" srcId="{F14731A4-0410-414F-8FF6-105DF8326324}" destId="{D47CDFA7-4B43-4D89-8B79-108701950A3D}" srcOrd="1" destOrd="0" presId="urn:microsoft.com/office/officeart/2005/8/layout/hierarchy4"/>
    <dgm:cxn modelId="{51B0A2AC-4D99-4445-A5EE-78834ED941C8}" type="presParOf" srcId="{F14731A4-0410-414F-8FF6-105DF8326324}" destId="{160FCABC-EDA5-4108-8E9C-691DE99A5C17}" srcOrd="2" destOrd="0" presId="urn:microsoft.com/office/officeart/2005/8/layout/hierarchy4"/>
    <dgm:cxn modelId="{C3EA7883-9461-4030-AF47-81939F651283}" type="presParOf" srcId="{160FCABC-EDA5-4108-8E9C-691DE99A5C17}" destId="{150AFFF3-FB6F-4652-A850-595FE2D61617}" srcOrd="0" destOrd="0" presId="urn:microsoft.com/office/officeart/2005/8/layout/hierarchy4"/>
    <dgm:cxn modelId="{452C4FB6-F7C3-4903-AB2D-DF76291300C3}" type="presParOf" srcId="{150AFFF3-FB6F-4652-A850-595FE2D61617}" destId="{2F68128E-7488-486B-B22A-81C1CD36FBA6}" srcOrd="0" destOrd="0" presId="urn:microsoft.com/office/officeart/2005/8/layout/hierarchy4"/>
    <dgm:cxn modelId="{AE79DA72-B930-4500-BCFA-9174DB2EF083}" type="presParOf" srcId="{150AFFF3-FB6F-4652-A850-595FE2D61617}" destId="{D3087BF3-CD46-447E-88E2-EB1F1DB44D20}" srcOrd="1" destOrd="0" presId="urn:microsoft.com/office/officeart/2005/8/layout/hierarchy4"/>
    <dgm:cxn modelId="{433D9324-24F3-42E4-A203-731F0F88DACA}" type="presParOf" srcId="{150AFFF3-FB6F-4652-A850-595FE2D61617}" destId="{A8205EC9-6802-4601-BDD2-83D6D0E912B2}" srcOrd="2" destOrd="0" presId="urn:microsoft.com/office/officeart/2005/8/layout/hierarchy4"/>
    <dgm:cxn modelId="{5781EA68-ADE4-472E-A620-FC3541992446}" type="presParOf" srcId="{A8205EC9-6802-4601-BDD2-83D6D0E912B2}" destId="{451F22D4-E7FB-42AC-A289-BC9771C416BA}" srcOrd="0" destOrd="0" presId="urn:microsoft.com/office/officeart/2005/8/layout/hierarchy4"/>
    <dgm:cxn modelId="{D45123D6-CA91-42A6-95F2-405F54E5500E}" type="presParOf" srcId="{451F22D4-E7FB-42AC-A289-BC9771C416BA}" destId="{0C0DA39A-9460-4D2E-B2D1-E7C2815749EA}" srcOrd="0" destOrd="0" presId="urn:microsoft.com/office/officeart/2005/8/layout/hierarchy4"/>
    <dgm:cxn modelId="{4025D4E7-EBCC-4FF0-9C24-AE25F1A029DF}" type="presParOf" srcId="{451F22D4-E7FB-42AC-A289-BC9771C416BA}" destId="{A53D0124-4E90-40E0-B41D-47E6C9398B3C}" srcOrd="1" destOrd="0" presId="urn:microsoft.com/office/officeart/2005/8/layout/hierarchy4"/>
    <dgm:cxn modelId="{84CCDFF6-1962-48EC-9C7F-C1273EC495F6}" type="presParOf" srcId="{451F22D4-E7FB-42AC-A289-BC9771C416BA}" destId="{5EF55917-A778-4F4C-A377-E3A00FC66341}" srcOrd="2" destOrd="0" presId="urn:microsoft.com/office/officeart/2005/8/layout/hierarchy4"/>
    <dgm:cxn modelId="{FA9C258D-BE7D-4000-8D21-421B7884EB97}" type="presParOf" srcId="{5EF55917-A778-4F4C-A377-E3A00FC66341}" destId="{0EF7E021-D95F-4AAB-A48D-334CAF1B2D5C}" srcOrd="0" destOrd="0" presId="urn:microsoft.com/office/officeart/2005/8/layout/hierarchy4"/>
    <dgm:cxn modelId="{10CB78DC-A509-45B7-905A-AC7B2AE92660}" type="presParOf" srcId="{0EF7E021-D95F-4AAB-A48D-334CAF1B2D5C}" destId="{8945143B-72B1-49CB-8EB5-C5C3601DA83A}" srcOrd="0" destOrd="0" presId="urn:microsoft.com/office/officeart/2005/8/layout/hierarchy4"/>
    <dgm:cxn modelId="{5FD724FF-D331-4C25-8D74-809BDE6EC6CF}" type="presParOf" srcId="{0EF7E021-D95F-4AAB-A48D-334CAF1B2D5C}" destId="{91430228-F9D7-41C1-8607-039B3E68D7B5}" srcOrd="1" destOrd="0" presId="urn:microsoft.com/office/officeart/2005/8/layout/hierarchy4"/>
    <dgm:cxn modelId="{E5409CD9-C187-43E8-A7C7-424750A16870}" type="presParOf" srcId="{A8205EC9-6802-4601-BDD2-83D6D0E912B2}" destId="{7608568C-6ECA-4C60-85DB-C70B729B2523}" srcOrd="1" destOrd="0" presId="urn:microsoft.com/office/officeart/2005/8/layout/hierarchy4"/>
    <dgm:cxn modelId="{67DB3E50-16CA-4163-BCB5-638361AD4BA6}" type="presParOf" srcId="{A8205EC9-6802-4601-BDD2-83D6D0E912B2}" destId="{6C49101A-1935-4F23-B698-D9E5AD49F181}" srcOrd="2" destOrd="0" presId="urn:microsoft.com/office/officeart/2005/8/layout/hierarchy4"/>
    <dgm:cxn modelId="{6A5BC6F9-5839-47EE-9AB3-60112CB6D389}" type="presParOf" srcId="{6C49101A-1935-4F23-B698-D9E5AD49F181}" destId="{015B5D18-303D-4610-8EA1-069678F1D89C}" srcOrd="0" destOrd="0" presId="urn:microsoft.com/office/officeart/2005/8/layout/hierarchy4"/>
    <dgm:cxn modelId="{76D68397-B35F-4718-8C93-12A5495BCD99}" type="presParOf" srcId="{6C49101A-1935-4F23-B698-D9E5AD49F181}" destId="{5C5467A9-109B-4D96-9ED1-44044FD8173B}" srcOrd="1" destOrd="0" presId="urn:microsoft.com/office/officeart/2005/8/layout/hierarchy4"/>
    <dgm:cxn modelId="{6E00C538-6216-40AC-877A-6D0DB1C3A561}" type="presParOf" srcId="{6C49101A-1935-4F23-B698-D9E5AD49F181}" destId="{51D408F9-E317-462B-8CCC-18CD6D35DDFC}" srcOrd="2" destOrd="0" presId="urn:microsoft.com/office/officeart/2005/8/layout/hierarchy4"/>
    <dgm:cxn modelId="{D7A51BC5-3219-49FD-AC94-E053E76D24D8}" type="presParOf" srcId="{51D408F9-E317-462B-8CCC-18CD6D35DDFC}" destId="{5A803780-663C-4999-B2E6-87C21A71760C}" srcOrd="0" destOrd="0" presId="urn:microsoft.com/office/officeart/2005/8/layout/hierarchy4"/>
    <dgm:cxn modelId="{AE5AA77F-5DBC-4821-B00F-07E50D98F6C1}" type="presParOf" srcId="{5A803780-663C-4999-B2E6-87C21A71760C}" destId="{9845A5B6-77A7-40E9-9832-6007901A02EC}" srcOrd="0" destOrd="0" presId="urn:microsoft.com/office/officeart/2005/8/layout/hierarchy4"/>
    <dgm:cxn modelId="{6AE30E5A-C22D-400B-ADB1-45A7FCD592E1}" type="presParOf" srcId="{5A803780-663C-4999-B2E6-87C21A71760C}" destId="{CE33DF1E-D8FA-4AFD-A329-2BEB6C9EBB6B}" srcOrd="1" destOrd="0" presId="urn:microsoft.com/office/officeart/2005/8/layout/hierarchy4"/>
    <dgm:cxn modelId="{69BEF5B4-3AD4-4DD4-BDDB-6498A9B9D24B}" type="presParOf" srcId="{A8205EC9-6802-4601-BDD2-83D6D0E912B2}" destId="{3F7D2131-9E32-4679-9D8B-546C14D18824}" srcOrd="3" destOrd="0" presId="urn:microsoft.com/office/officeart/2005/8/layout/hierarchy4"/>
    <dgm:cxn modelId="{5295E0FE-8A02-4557-B85D-5B8016868070}" type="presParOf" srcId="{A8205EC9-6802-4601-BDD2-83D6D0E912B2}" destId="{A4BF5E47-A2F8-4604-895E-294BDAA8A0FF}" srcOrd="4" destOrd="0" presId="urn:microsoft.com/office/officeart/2005/8/layout/hierarchy4"/>
    <dgm:cxn modelId="{64465185-91FA-4FC9-A806-D9A49A8BE024}" type="presParOf" srcId="{A4BF5E47-A2F8-4604-895E-294BDAA8A0FF}" destId="{7A4FF5FF-8ACF-4E83-8887-BE4F999665B9}" srcOrd="0" destOrd="0" presId="urn:microsoft.com/office/officeart/2005/8/layout/hierarchy4"/>
    <dgm:cxn modelId="{AA05DF3E-14D2-4673-BC60-4E14E15F2CB1}" type="presParOf" srcId="{A4BF5E47-A2F8-4604-895E-294BDAA8A0FF}" destId="{91298F66-DDF3-4B51-93F2-2A8169620A56}" srcOrd="1" destOrd="0" presId="urn:microsoft.com/office/officeart/2005/8/layout/hierarchy4"/>
    <dgm:cxn modelId="{4C6DA049-8F7D-40AD-B89D-611CEAA514F8}" type="presParOf" srcId="{A4BF5E47-A2F8-4604-895E-294BDAA8A0FF}" destId="{9534284D-7B03-4B88-BFF8-41983F7F337A}" srcOrd="2" destOrd="0" presId="urn:microsoft.com/office/officeart/2005/8/layout/hierarchy4"/>
    <dgm:cxn modelId="{D9A1CB35-F98E-4374-B96B-94C9134190D5}" type="presParOf" srcId="{9534284D-7B03-4B88-BFF8-41983F7F337A}" destId="{4D8FC931-97BE-4960-8FE5-7FA7F2A6F3C2}" srcOrd="0" destOrd="0" presId="urn:microsoft.com/office/officeart/2005/8/layout/hierarchy4"/>
    <dgm:cxn modelId="{27E8F4D3-C862-4711-99D3-8BC2FF5CD100}" type="presParOf" srcId="{4D8FC931-97BE-4960-8FE5-7FA7F2A6F3C2}" destId="{5E355394-20AD-4796-B8C9-8537C63BD83F}" srcOrd="0" destOrd="0" presId="urn:microsoft.com/office/officeart/2005/8/layout/hierarchy4"/>
    <dgm:cxn modelId="{7E66812B-1388-48E2-8A37-56D34A4E2185}" type="presParOf" srcId="{4D8FC931-97BE-4960-8FE5-7FA7F2A6F3C2}" destId="{23694DCF-7F80-41C9-B3D0-E35FA5CEAD0A}" srcOrd="1" destOrd="0" presId="urn:microsoft.com/office/officeart/2005/8/layout/hierarchy4"/>
    <dgm:cxn modelId="{05EA9622-DE90-48CB-B37D-44B622C89D0E}" type="presParOf" srcId="{9534284D-7B03-4B88-BFF8-41983F7F337A}" destId="{C2F48A1C-E0AA-41A9-9FC3-D00013F4335B}" srcOrd="1" destOrd="0" presId="urn:microsoft.com/office/officeart/2005/8/layout/hierarchy4"/>
    <dgm:cxn modelId="{2CA9CE2C-0828-428F-8432-3478443B98E2}" type="presParOf" srcId="{9534284D-7B03-4B88-BFF8-41983F7F337A}" destId="{C36B6ED9-D16B-4F99-8CAA-B469EAB89930}" srcOrd="2" destOrd="0" presId="urn:microsoft.com/office/officeart/2005/8/layout/hierarchy4"/>
    <dgm:cxn modelId="{F41ABF06-D764-4E27-9A05-F732B4F97069}" type="presParOf" srcId="{C36B6ED9-D16B-4F99-8CAA-B469EAB89930}" destId="{7D94CEAF-DAFD-41C8-8C7B-546D18601FDC}" srcOrd="0" destOrd="0" presId="urn:microsoft.com/office/officeart/2005/8/layout/hierarchy4"/>
    <dgm:cxn modelId="{289D745A-BBA2-404C-B098-1084AE843966}" type="presParOf" srcId="{C36B6ED9-D16B-4F99-8CAA-B469EAB89930}" destId="{E2F9794D-9755-42A3-AE20-9455BC14177A}" srcOrd="1" destOrd="0" presId="urn:microsoft.com/office/officeart/2005/8/layout/hierarchy4"/>
    <dgm:cxn modelId="{106B4CBD-A6E4-4421-A460-F52F3722856E}" type="presParOf" srcId="{160FCABC-EDA5-4108-8E9C-691DE99A5C17}" destId="{2C209C11-B1A7-48B0-93B8-54E5B79165B9}" srcOrd="1" destOrd="0" presId="urn:microsoft.com/office/officeart/2005/8/layout/hierarchy4"/>
    <dgm:cxn modelId="{0D97D73A-F447-45EF-B71F-FA4EA957772B}" type="presParOf" srcId="{160FCABC-EDA5-4108-8E9C-691DE99A5C17}" destId="{1F416750-C7A0-48A0-B97B-6A9602A6558B}" srcOrd="2" destOrd="0" presId="urn:microsoft.com/office/officeart/2005/8/layout/hierarchy4"/>
    <dgm:cxn modelId="{704579D1-0105-43F4-AA05-4370982BAB1E}" type="presParOf" srcId="{1F416750-C7A0-48A0-B97B-6A9602A6558B}" destId="{805D5E88-671A-46BF-8833-F42524AC3355}" srcOrd="0" destOrd="0" presId="urn:microsoft.com/office/officeart/2005/8/layout/hierarchy4"/>
    <dgm:cxn modelId="{94305F7A-20A9-4EEF-9CA9-EF00B84DFABF}" type="presParOf" srcId="{1F416750-C7A0-48A0-B97B-6A9602A6558B}" destId="{9192C716-4B1E-4251-9DC9-D66FAA4CB412}" srcOrd="1" destOrd="0" presId="urn:microsoft.com/office/officeart/2005/8/layout/hierarchy4"/>
    <dgm:cxn modelId="{C3687A76-FBB0-4FE9-8559-6ED7C7852639}" type="presParOf" srcId="{1F416750-C7A0-48A0-B97B-6A9602A6558B}" destId="{8B64451D-95D6-4BCC-87EA-F4FAE2D018F4}" srcOrd="2" destOrd="0" presId="urn:microsoft.com/office/officeart/2005/8/layout/hierarchy4"/>
    <dgm:cxn modelId="{84B65ABE-89D7-4103-9FC3-2CE3DC9F3A8B}" type="presParOf" srcId="{8B64451D-95D6-4BCC-87EA-F4FAE2D018F4}" destId="{DCAE5736-EE49-4ADD-B018-02E73C824A1B}" srcOrd="0" destOrd="0" presId="urn:microsoft.com/office/officeart/2005/8/layout/hierarchy4"/>
    <dgm:cxn modelId="{554DDE03-6032-47C8-A6C3-955AD5A88097}" type="presParOf" srcId="{DCAE5736-EE49-4ADD-B018-02E73C824A1B}" destId="{66A67AF6-BF51-4594-AEED-4E55DA55F5A2}" srcOrd="0" destOrd="0" presId="urn:microsoft.com/office/officeart/2005/8/layout/hierarchy4"/>
    <dgm:cxn modelId="{BAEC2C69-79B2-4A55-BB6C-DAA69CB87FD1}" type="presParOf" srcId="{DCAE5736-EE49-4ADD-B018-02E73C824A1B}" destId="{91C61CFC-3CE5-45E3-96A3-56138DE1C270}" srcOrd="1" destOrd="0" presId="urn:microsoft.com/office/officeart/2005/8/layout/hierarchy4"/>
    <dgm:cxn modelId="{AB46E2F7-7900-4196-9585-FC8F8A27A7CF}" type="presParOf" srcId="{DCAE5736-EE49-4ADD-B018-02E73C824A1B}" destId="{234AFF8E-5426-4EA5-BDBB-F194785677FF}" srcOrd="2" destOrd="0" presId="urn:microsoft.com/office/officeart/2005/8/layout/hierarchy4"/>
    <dgm:cxn modelId="{E62C6261-35F5-4846-BF26-4A21835042B9}" type="presParOf" srcId="{234AFF8E-5426-4EA5-BDBB-F194785677FF}" destId="{26E6AD0F-20EA-4F78-840A-62875585AF60}" srcOrd="0" destOrd="0" presId="urn:microsoft.com/office/officeart/2005/8/layout/hierarchy4"/>
    <dgm:cxn modelId="{A2188D5C-54D1-4043-BBA2-241EEA9C9E73}" type="presParOf" srcId="{26E6AD0F-20EA-4F78-840A-62875585AF60}" destId="{DE83ED37-633D-4510-BB38-A5D82B98F88D}" srcOrd="0" destOrd="0" presId="urn:microsoft.com/office/officeart/2005/8/layout/hierarchy4"/>
    <dgm:cxn modelId="{21810500-0FDB-4ECF-81BE-5A4A73B3DDE7}" type="presParOf" srcId="{26E6AD0F-20EA-4F78-840A-62875585AF60}" destId="{039D7D16-39A7-458C-BCA6-5AEBC3A98E2B}" srcOrd="1" destOrd="0" presId="urn:microsoft.com/office/officeart/2005/8/layout/hierarchy4"/>
    <dgm:cxn modelId="{106078DB-32A8-4C84-A0A2-8D90A1FD7DEC}" type="presParOf" srcId="{8B64451D-95D6-4BCC-87EA-F4FAE2D018F4}" destId="{4C649AC9-43DD-42BE-9E9F-027418C8C0D8}" srcOrd="1" destOrd="0" presId="urn:microsoft.com/office/officeart/2005/8/layout/hierarchy4"/>
    <dgm:cxn modelId="{4EB89BE5-EF8B-40E7-8039-8614B67B873D}" type="presParOf" srcId="{8B64451D-95D6-4BCC-87EA-F4FAE2D018F4}" destId="{10AEC9D8-175F-4226-839F-8F77B0473CCA}" srcOrd="2" destOrd="0" presId="urn:microsoft.com/office/officeart/2005/8/layout/hierarchy4"/>
    <dgm:cxn modelId="{C3141D8D-4736-4589-AC47-E0BB45C6AEFB}" type="presParOf" srcId="{10AEC9D8-175F-4226-839F-8F77B0473CCA}" destId="{A8978829-E3CC-4B85-A3C7-CB956325F2C6}" srcOrd="0" destOrd="0" presId="urn:microsoft.com/office/officeart/2005/8/layout/hierarchy4"/>
    <dgm:cxn modelId="{0F07C44E-FB4F-4494-9011-2384B82E9835}" type="presParOf" srcId="{10AEC9D8-175F-4226-839F-8F77B0473CCA}" destId="{16B31B79-B81A-4529-8FFE-C4B9DC5081B5}" srcOrd="1" destOrd="0" presId="urn:microsoft.com/office/officeart/2005/8/layout/hierarchy4"/>
    <dgm:cxn modelId="{EE611123-9F70-4F3D-A471-882CBFB72D09}" type="presParOf" srcId="{10AEC9D8-175F-4226-839F-8F77B0473CCA}" destId="{D9251590-AC04-46FE-941F-3FA522B3F2DE}" srcOrd="2" destOrd="0" presId="urn:microsoft.com/office/officeart/2005/8/layout/hierarchy4"/>
    <dgm:cxn modelId="{0747DA5A-96DE-422A-94B0-98618A5134C0}" type="presParOf" srcId="{D9251590-AC04-46FE-941F-3FA522B3F2DE}" destId="{22D4D0E6-9930-45D7-A018-06EBFC5B10FA}" srcOrd="0" destOrd="0" presId="urn:microsoft.com/office/officeart/2005/8/layout/hierarchy4"/>
    <dgm:cxn modelId="{8AE098A1-89B4-4E9E-956F-35E2305D5CF5}" type="presParOf" srcId="{22D4D0E6-9930-45D7-A018-06EBFC5B10FA}" destId="{291ABD4C-5365-4EA5-8861-58F7B09FF625}" srcOrd="0" destOrd="0" presId="urn:microsoft.com/office/officeart/2005/8/layout/hierarchy4"/>
    <dgm:cxn modelId="{74D0AE52-852B-4D37-9CF3-339BD38BE7AB}" type="presParOf" srcId="{22D4D0E6-9930-45D7-A018-06EBFC5B10FA}" destId="{7CB13BB4-470F-4C80-AE97-0048E24D0779}" srcOrd="1" destOrd="0" presId="urn:microsoft.com/office/officeart/2005/8/layout/hierarchy4"/>
    <dgm:cxn modelId="{C5903C1A-72DD-4AB9-8DAA-E4CB1BCD671F}" type="presParOf" srcId="{8B64451D-95D6-4BCC-87EA-F4FAE2D018F4}" destId="{76EBFDBD-D313-4A48-B1DF-146C72A4777E}" srcOrd="3" destOrd="0" presId="urn:microsoft.com/office/officeart/2005/8/layout/hierarchy4"/>
    <dgm:cxn modelId="{CCCA4F0D-54C8-44C4-B17F-247A3799B75A}" type="presParOf" srcId="{8B64451D-95D6-4BCC-87EA-F4FAE2D018F4}" destId="{9E7F80C7-1E4F-467B-95F5-CA183797E82D}" srcOrd="4" destOrd="0" presId="urn:microsoft.com/office/officeart/2005/8/layout/hierarchy4"/>
    <dgm:cxn modelId="{2596B517-9EED-428A-88CD-2F0C0454241C}" type="presParOf" srcId="{9E7F80C7-1E4F-467B-95F5-CA183797E82D}" destId="{732EDCD0-5C86-45F5-8D1E-951AFF28EC2D}" srcOrd="0" destOrd="0" presId="urn:microsoft.com/office/officeart/2005/8/layout/hierarchy4"/>
    <dgm:cxn modelId="{293C547C-088B-40A5-AF49-01E37B73BAA4}" type="presParOf" srcId="{9E7F80C7-1E4F-467B-95F5-CA183797E82D}" destId="{EC01C3F6-12B7-431E-8E35-B3F82D6186DE}" srcOrd="1" destOrd="0" presId="urn:microsoft.com/office/officeart/2005/8/layout/hierarchy4"/>
    <dgm:cxn modelId="{D7A40961-DB1B-4757-AAB6-BF0B03063636}" type="presParOf" srcId="{9E7F80C7-1E4F-467B-95F5-CA183797E82D}" destId="{28B123C1-F49C-4E33-A046-DED3673CE3F2}" srcOrd="2" destOrd="0" presId="urn:microsoft.com/office/officeart/2005/8/layout/hierarchy4"/>
    <dgm:cxn modelId="{565BC456-AFD8-464A-95B6-F018513CFE68}" type="presParOf" srcId="{28B123C1-F49C-4E33-A046-DED3673CE3F2}" destId="{23285505-BF0A-404E-B89D-A69507A4773C}" srcOrd="0" destOrd="0" presId="urn:microsoft.com/office/officeart/2005/8/layout/hierarchy4"/>
    <dgm:cxn modelId="{F609611C-4F89-4DAA-8CCD-80B7C1189B00}" type="presParOf" srcId="{23285505-BF0A-404E-B89D-A69507A4773C}" destId="{A5EE671D-6B43-4141-BAC6-F643CDB02F20}" srcOrd="0" destOrd="0" presId="urn:microsoft.com/office/officeart/2005/8/layout/hierarchy4"/>
    <dgm:cxn modelId="{D07A9D9B-54F1-4F26-B8B8-CA904609D4D0}" type="presParOf" srcId="{23285505-BF0A-404E-B89D-A69507A4773C}" destId="{E9A1F9B2-4681-4191-87D8-EB7915E61D69}" srcOrd="1" destOrd="0" presId="urn:microsoft.com/office/officeart/2005/8/layout/hierarchy4"/>
    <dgm:cxn modelId="{397348FC-BD44-4052-BDAF-96C4276D373A}" type="presParOf" srcId="{8B64451D-95D6-4BCC-87EA-F4FAE2D018F4}" destId="{CD6474D0-003D-4F06-A4C4-DE6AC12BE653}" srcOrd="5" destOrd="0" presId="urn:microsoft.com/office/officeart/2005/8/layout/hierarchy4"/>
    <dgm:cxn modelId="{29E9B95A-274B-4095-9FF3-54A55828391A}" type="presParOf" srcId="{8B64451D-95D6-4BCC-87EA-F4FAE2D018F4}" destId="{50DD196F-FD81-4C82-9711-FB9ACE9A2426}" srcOrd="6" destOrd="0" presId="urn:microsoft.com/office/officeart/2005/8/layout/hierarchy4"/>
    <dgm:cxn modelId="{15EC59D3-D017-43D1-82D4-23BB03F5484A}" type="presParOf" srcId="{50DD196F-FD81-4C82-9711-FB9ACE9A2426}" destId="{5C3729AD-4AEA-4AFD-9D5D-D1A53FB06D11}" srcOrd="0" destOrd="0" presId="urn:microsoft.com/office/officeart/2005/8/layout/hierarchy4"/>
    <dgm:cxn modelId="{8C64BB03-403F-4F25-AE92-DEE6FEA32002}" type="presParOf" srcId="{50DD196F-FD81-4C82-9711-FB9ACE9A2426}" destId="{018E2D93-BCC8-4FAB-8BBD-5305B04031BC}" srcOrd="1" destOrd="0" presId="urn:microsoft.com/office/officeart/2005/8/layout/hierarchy4"/>
    <dgm:cxn modelId="{D47FB83A-DC26-41B4-8B18-A02F8994070F}" type="presParOf" srcId="{50DD196F-FD81-4C82-9711-FB9ACE9A2426}" destId="{389DC1BB-F8C2-424B-976B-4A0535A84384}" srcOrd="2" destOrd="0" presId="urn:microsoft.com/office/officeart/2005/8/layout/hierarchy4"/>
    <dgm:cxn modelId="{BFAEC4EC-3442-4A13-A0C4-33735ED0EBF1}" type="presParOf" srcId="{389DC1BB-F8C2-424B-976B-4A0535A84384}" destId="{C30B7D25-9987-47E6-A446-EC6FE812C5F0}" srcOrd="0" destOrd="0" presId="urn:microsoft.com/office/officeart/2005/8/layout/hierarchy4"/>
    <dgm:cxn modelId="{31D9CF62-03E0-4196-ABDE-B5F2F5F028D7}" type="presParOf" srcId="{C30B7D25-9987-47E6-A446-EC6FE812C5F0}" destId="{077F26E9-74A6-477D-862A-64975AB9BEFE}" srcOrd="0" destOrd="0" presId="urn:microsoft.com/office/officeart/2005/8/layout/hierarchy4"/>
    <dgm:cxn modelId="{A4189C96-8195-4CFF-BDC7-A82822A37DB5}" type="presParOf" srcId="{C30B7D25-9987-47E6-A446-EC6FE812C5F0}" destId="{73FF7A55-D949-450E-864F-88B94E337408}" srcOrd="1" destOrd="0" presId="urn:microsoft.com/office/officeart/2005/8/layout/hierarchy4"/>
    <dgm:cxn modelId="{6E4B3B85-8EFA-4198-BFA6-11CCA0E6BC0F}" type="presParOf" srcId="{160FCABC-EDA5-4108-8E9C-691DE99A5C17}" destId="{D00DFE98-A22C-4CF1-8E58-0E12DB91E549}" srcOrd="3" destOrd="0" presId="urn:microsoft.com/office/officeart/2005/8/layout/hierarchy4"/>
    <dgm:cxn modelId="{6ED2518A-F69C-4C29-BF23-C0702CDA1FD2}" type="presParOf" srcId="{160FCABC-EDA5-4108-8E9C-691DE99A5C17}" destId="{1B8BC844-6014-455F-837E-179EDE75084B}" srcOrd="4" destOrd="0" presId="urn:microsoft.com/office/officeart/2005/8/layout/hierarchy4"/>
    <dgm:cxn modelId="{C0B5F509-15C5-4983-BEDD-B53F840A48AD}" type="presParOf" srcId="{1B8BC844-6014-455F-837E-179EDE75084B}" destId="{DD45CFA1-FE41-4285-926D-E0EB7883C3BE}" srcOrd="0" destOrd="0" presId="urn:microsoft.com/office/officeart/2005/8/layout/hierarchy4"/>
    <dgm:cxn modelId="{59935689-E5DA-425A-9C1C-EBDEE44C6FEF}" type="presParOf" srcId="{1B8BC844-6014-455F-837E-179EDE75084B}" destId="{04DC9C08-A38B-4AA4-A9AA-E5F199957672}" srcOrd="1" destOrd="0" presId="urn:microsoft.com/office/officeart/2005/8/layout/hierarchy4"/>
    <dgm:cxn modelId="{869B89A6-A5B8-40BD-A746-8D023233774B}" type="presParOf" srcId="{1B8BC844-6014-455F-837E-179EDE75084B}" destId="{6F418DE6-BE38-4077-9687-C66BAACFB9F8}" srcOrd="2" destOrd="0" presId="urn:microsoft.com/office/officeart/2005/8/layout/hierarchy4"/>
    <dgm:cxn modelId="{57836179-EFB7-402F-865C-4312729DEFBB}" type="presParOf" srcId="{6F418DE6-BE38-4077-9687-C66BAACFB9F8}" destId="{B392E5FC-9C1B-4172-B2A0-6B303B3D0CF7}" srcOrd="0" destOrd="0" presId="urn:microsoft.com/office/officeart/2005/8/layout/hierarchy4"/>
    <dgm:cxn modelId="{34426FD6-CD20-42C9-8C59-76D86E1206C9}" type="presParOf" srcId="{B392E5FC-9C1B-4172-B2A0-6B303B3D0CF7}" destId="{8E91F8B0-75C9-4E2B-998F-285F27366866}" srcOrd="0" destOrd="0" presId="urn:microsoft.com/office/officeart/2005/8/layout/hierarchy4"/>
    <dgm:cxn modelId="{FE396EF0-71AC-4771-BC1E-5E45F8166A9A}" type="presParOf" srcId="{B392E5FC-9C1B-4172-B2A0-6B303B3D0CF7}" destId="{C7B134C5-0F78-4A51-80F6-6E00E93BA64C}" srcOrd="1" destOrd="0" presId="urn:microsoft.com/office/officeart/2005/8/layout/hierarchy4"/>
    <dgm:cxn modelId="{ABA6216B-22C2-4831-A5D5-DAA0537B2A11}" type="presParOf" srcId="{B392E5FC-9C1B-4172-B2A0-6B303B3D0CF7}" destId="{AC290942-72B3-4D34-A23F-3D3B27D1D76C}" srcOrd="2" destOrd="0" presId="urn:microsoft.com/office/officeart/2005/8/layout/hierarchy4"/>
    <dgm:cxn modelId="{5D366FC5-45C2-4E4E-BBFB-15022AE08C4B}" type="presParOf" srcId="{AC290942-72B3-4D34-A23F-3D3B27D1D76C}" destId="{C3DFCBFB-36C3-415E-B7A2-F01A71463AD4}" srcOrd="0" destOrd="0" presId="urn:microsoft.com/office/officeart/2005/8/layout/hierarchy4"/>
    <dgm:cxn modelId="{34A75801-939B-4A6F-BFC7-A9055DC708C3}" type="presParOf" srcId="{C3DFCBFB-36C3-415E-B7A2-F01A71463AD4}" destId="{CF109B65-CBCC-495D-8C8D-A0987428B1DF}" srcOrd="0" destOrd="0" presId="urn:microsoft.com/office/officeart/2005/8/layout/hierarchy4"/>
    <dgm:cxn modelId="{3F4D312A-B9D1-4467-9642-EEAF6E0A6DB5}" type="presParOf" srcId="{C3DFCBFB-36C3-415E-B7A2-F01A71463AD4}" destId="{197BD466-09E4-4C46-9886-660988ED22CD}" srcOrd="1" destOrd="0" presId="urn:microsoft.com/office/officeart/2005/8/layout/hierarchy4"/>
    <dgm:cxn modelId="{DBEED3EB-C04A-44E0-83B3-AC687D964CF5}" type="presParOf" srcId="{6F418DE6-BE38-4077-9687-C66BAACFB9F8}" destId="{BB0A16A7-1C7D-43D8-A820-EFC2642204D3}" srcOrd="1" destOrd="0" presId="urn:microsoft.com/office/officeart/2005/8/layout/hierarchy4"/>
    <dgm:cxn modelId="{DF45C5BC-D507-46AF-91DD-0CB21F487652}" type="presParOf" srcId="{6F418DE6-BE38-4077-9687-C66BAACFB9F8}" destId="{E34D3289-80C2-4650-A287-DDB89441208A}" srcOrd="2" destOrd="0" presId="urn:microsoft.com/office/officeart/2005/8/layout/hierarchy4"/>
    <dgm:cxn modelId="{07B4BF6E-5263-4AB2-84C8-78D82A77B291}" type="presParOf" srcId="{E34D3289-80C2-4650-A287-DDB89441208A}" destId="{58458062-94D9-4464-AB1C-E815B72D8C34}" srcOrd="0" destOrd="0" presId="urn:microsoft.com/office/officeart/2005/8/layout/hierarchy4"/>
    <dgm:cxn modelId="{62BE4BFD-B987-402A-9C6D-312580F079AC}" type="presParOf" srcId="{E34D3289-80C2-4650-A287-DDB89441208A}" destId="{EF6E3AA8-80F0-403A-9C54-244D7B06031F}" srcOrd="1" destOrd="0" presId="urn:microsoft.com/office/officeart/2005/8/layout/hierarchy4"/>
    <dgm:cxn modelId="{CEC82227-5F56-4D76-AE4F-E130A5ABDBE1}" type="presParOf" srcId="{6F418DE6-BE38-4077-9687-C66BAACFB9F8}" destId="{D1E6E2DD-2CCA-4F35-9133-5A1B66FB9345}" srcOrd="3" destOrd="0" presId="urn:microsoft.com/office/officeart/2005/8/layout/hierarchy4"/>
    <dgm:cxn modelId="{467E4929-7E53-4160-841E-AD95D7D8B07E}" type="presParOf" srcId="{6F418DE6-BE38-4077-9687-C66BAACFB9F8}" destId="{44E7CB0C-0F1A-4D2D-8C7B-F4B8E5A42112}" srcOrd="4" destOrd="0" presId="urn:microsoft.com/office/officeart/2005/8/layout/hierarchy4"/>
    <dgm:cxn modelId="{D69E6057-20A0-443F-8840-EE90101875C6}" type="presParOf" srcId="{44E7CB0C-0F1A-4D2D-8C7B-F4B8E5A42112}" destId="{26947256-C26B-45F0-95E5-CB9BCE4E0B17}" srcOrd="0" destOrd="0" presId="urn:microsoft.com/office/officeart/2005/8/layout/hierarchy4"/>
    <dgm:cxn modelId="{429CD0BE-90BD-4B86-B519-4E76EEB443ED}" type="presParOf" srcId="{44E7CB0C-0F1A-4D2D-8C7B-F4B8E5A42112}" destId="{6041E6F5-9614-4E82-A7E9-9959F9C18B8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434E-B9E2-4F8A-9449-4362F089F847}">
      <dsp:nvSpPr>
        <dsp:cNvPr id="0" name=""/>
        <dsp:cNvSpPr/>
      </dsp:nvSpPr>
      <dsp:spPr>
        <a:xfrm>
          <a:off x="1179742" y="931237"/>
          <a:ext cx="4146439" cy="4146439"/>
        </a:xfrm>
        <a:prstGeom prst="ellipse">
          <a:avLst/>
        </a:prstGeom>
        <a:solidFill>
          <a:schemeClr val="accent5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1786974" y="1538469"/>
        <a:ext cx="2931975" cy="2931975"/>
      </dsp:txXfrm>
    </dsp:sp>
    <dsp:sp modelId="{94BB7166-4E2D-4293-B1CD-E983424AB894}">
      <dsp:nvSpPr>
        <dsp:cNvPr id="0" name=""/>
        <dsp:cNvSpPr/>
      </dsp:nvSpPr>
      <dsp:spPr>
        <a:xfrm>
          <a:off x="2419694" y="594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244652"/>
        <a:ext cx="1178419" cy="1178419"/>
      </dsp:txXfrm>
    </dsp:sp>
    <dsp:sp modelId="{BF2D8B24-88F4-48F7-B76C-6C61E00BD35B}">
      <dsp:nvSpPr>
        <dsp:cNvPr id="0" name=""/>
        <dsp:cNvSpPr/>
      </dsp:nvSpPr>
      <dsp:spPr>
        <a:xfrm>
          <a:off x="429948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1329950"/>
        <a:ext cx="1178419" cy="1178419"/>
      </dsp:txXfrm>
    </dsp:sp>
    <dsp:sp modelId="{AFD3871B-3605-4FD2-AC3B-63997D0C348B}">
      <dsp:nvSpPr>
        <dsp:cNvPr id="0" name=""/>
        <dsp:cNvSpPr/>
      </dsp:nvSpPr>
      <dsp:spPr>
        <a:xfrm>
          <a:off x="429948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3500545"/>
        <a:ext cx="1178419" cy="1178419"/>
      </dsp:txXfrm>
    </dsp:sp>
    <dsp:sp modelId="{5865BC9C-71FF-4ED7-A00E-92E9B7B6BCDF}">
      <dsp:nvSpPr>
        <dsp:cNvPr id="0" name=""/>
        <dsp:cNvSpPr/>
      </dsp:nvSpPr>
      <dsp:spPr>
        <a:xfrm>
          <a:off x="2419694" y="4341785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4585843"/>
        <a:ext cx="1178419" cy="1178419"/>
      </dsp:txXfrm>
    </dsp:sp>
    <dsp:sp modelId="{8CC9A992-1DF7-4CA5-844B-07936EDAF372}">
      <dsp:nvSpPr>
        <dsp:cNvPr id="0" name=""/>
        <dsp:cNvSpPr/>
      </dsp:nvSpPr>
      <dsp:spPr>
        <a:xfrm>
          <a:off x="53990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3500545"/>
        <a:ext cx="1178419" cy="1178419"/>
      </dsp:txXfrm>
    </dsp:sp>
    <dsp:sp modelId="{C3F80864-15AD-488F-9D00-CBD81C084E85}">
      <dsp:nvSpPr>
        <dsp:cNvPr id="0" name=""/>
        <dsp:cNvSpPr/>
      </dsp:nvSpPr>
      <dsp:spPr>
        <a:xfrm>
          <a:off x="53990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1329950"/>
        <a:ext cx="1178419" cy="1178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359F-1009-4557-B32C-08839F4BD6B0}">
      <dsp:nvSpPr>
        <dsp:cNvPr id="0" name=""/>
        <dsp:cNvSpPr/>
      </dsp:nvSpPr>
      <dsp:spPr>
        <a:xfrm>
          <a:off x="6210" y="457"/>
          <a:ext cx="22008129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Document Layout Analysis</a:t>
          </a:r>
        </a:p>
      </dsp:txBody>
      <dsp:txXfrm>
        <a:off x="66356" y="60603"/>
        <a:ext cx="21887837" cy="1933228"/>
      </dsp:txXfrm>
    </dsp:sp>
    <dsp:sp modelId="{2F68128E-7488-486B-B22A-81C1CD36FBA6}">
      <dsp:nvSpPr>
        <dsp:cNvPr id="0" name=""/>
        <dsp:cNvSpPr/>
      </dsp:nvSpPr>
      <dsp:spPr>
        <a:xfrm>
          <a:off x="6210" y="2333665"/>
          <a:ext cx="7867575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Segmentation</a:t>
          </a:r>
        </a:p>
      </dsp:txBody>
      <dsp:txXfrm>
        <a:off x="66356" y="2393811"/>
        <a:ext cx="7747283" cy="1933228"/>
      </dsp:txXfrm>
    </dsp:sp>
    <dsp:sp modelId="{0C0DA39A-9460-4D2E-B2D1-E7C2815749EA}">
      <dsp:nvSpPr>
        <dsp:cNvPr id="0" name=""/>
        <dsp:cNvSpPr/>
      </dsp:nvSpPr>
      <dsp:spPr>
        <a:xfrm>
          <a:off x="6210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Texts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Fonts)</a:t>
          </a:r>
        </a:p>
      </dsp:txBody>
      <dsp:txXfrm>
        <a:off x="62345" y="4723007"/>
        <a:ext cx="1804313" cy="1941250"/>
      </dsp:txXfrm>
    </dsp:sp>
    <dsp:sp modelId="{8945143B-72B1-49CB-8EB5-C5C3601DA83A}">
      <dsp:nvSpPr>
        <dsp:cNvPr id="0" name=""/>
        <dsp:cNvSpPr/>
      </dsp:nvSpPr>
      <dsp:spPr>
        <a:xfrm>
          <a:off x="621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62345" y="7056215"/>
        <a:ext cx="1804313" cy="1941250"/>
      </dsp:txXfrm>
    </dsp:sp>
    <dsp:sp modelId="{015B5D18-303D-4610-8EA1-069678F1D89C}">
      <dsp:nvSpPr>
        <dsp:cNvPr id="0" name=""/>
        <dsp:cNvSpPr/>
      </dsp:nvSpPr>
      <dsp:spPr>
        <a:xfrm>
          <a:off x="2003290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Blocks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(Texts, Figures, Tables)</a:t>
          </a:r>
        </a:p>
      </dsp:txBody>
      <dsp:txXfrm>
        <a:off x="2059425" y="4723007"/>
        <a:ext cx="1804313" cy="1941250"/>
      </dsp:txXfrm>
    </dsp:sp>
    <dsp:sp modelId="{9845A5B6-77A7-40E9-9832-6007901A02EC}">
      <dsp:nvSpPr>
        <dsp:cNvPr id="0" name=""/>
        <dsp:cNvSpPr/>
      </dsp:nvSpPr>
      <dsp:spPr>
        <a:xfrm>
          <a:off x="200329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2059425" y="7056215"/>
        <a:ext cx="1804313" cy="1941250"/>
      </dsp:txXfrm>
    </dsp:sp>
    <dsp:sp modelId="{7A4FF5FF-8ACF-4E83-8887-BE4F999665B9}">
      <dsp:nvSpPr>
        <dsp:cNvPr id="0" name=""/>
        <dsp:cNvSpPr/>
      </dsp:nvSpPr>
      <dsp:spPr>
        <a:xfrm>
          <a:off x="4000370" y="4666872"/>
          <a:ext cx="3873415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Multi-Modal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Regions)</a:t>
          </a:r>
        </a:p>
      </dsp:txBody>
      <dsp:txXfrm>
        <a:off x="4060516" y="4727018"/>
        <a:ext cx="3753123" cy="1933228"/>
      </dsp:txXfrm>
    </dsp:sp>
    <dsp:sp modelId="{5E355394-20AD-4796-B8C9-8537C63BD83F}">
      <dsp:nvSpPr>
        <dsp:cNvPr id="0" name=""/>
        <dsp:cNvSpPr/>
      </dsp:nvSpPr>
      <dsp:spPr>
        <a:xfrm>
          <a:off x="400037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LayoutLMv3</a:t>
          </a:r>
        </a:p>
      </dsp:txBody>
      <dsp:txXfrm>
        <a:off x="4056505" y="7056215"/>
        <a:ext cx="1804313" cy="1941250"/>
      </dsp:txXfrm>
    </dsp:sp>
    <dsp:sp modelId="{7D94CEAF-DAFD-41C8-8C7B-546D18601FDC}">
      <dsp:nvSpPr>
        <dsp:cNvPr id="0" name=""/>
        <dsp:cNvSpPr/>
      </dsp:nvSpPr>
      <dsp:spPr>
        <a:xfrm>
          <a:off x="5957202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DiT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6013337" y="7056215"/>
        <a:ext cx="1804313" cy="1941250"/>
      </dsp:txXfrm>
    </dsp:sp>
    <dsp:sp modelId="{805D5E88-671A-46BF-8833-F42524AC3355}">
      <dsp:nvSpPr>
        <dsp:cNvPr id="0" name=""/>
        <dsp:cNvSpPr/>
      </dsp:nvSpPr>
      <dsp:spPr>
        <a:xfrm>
          <a:off x="8034779" y="2333665"/>
          <a:ext cx="790782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Reading Order</a:t>
          </a:r>
        </a:p>
      </dsp:txBody>
      <dsp:txXfrm>
        <a:off x="8094925" y="2393811"/>
        <a:ext cx="7787531" cy="1933228"/>
      </dsp:txXfrm>
    </dsp:sp>
    <dsp:sp modelId="{66A67AF6-BF51-4594-AEED-4E55DA55F5A2}">
      <dsp:nvSpPr>
        <dsp:cNvPr id="0" name=""/>
        <dsp:cNvSpPr/>
      </dsp:nvSpPr>
      <dsp:spPr>
        <a:xfrm>
          <a:off x="803477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Top Bottom</a:t>
          </a:r>
        </a:p>
      </dsp:txBody>
      <dsp:txXfrm>
        <a:off x="8090914" y="4723007"/>
        <a:ext cx="1804313" cy="1941250"/>
      </dsp:txXfrm>
    </dsp:sp>
    <dsp:sp modelId="{DE83ED37-633D-4510-BB38-A5D82B98F88D}">
      <dsp:nvSpPr>
        <dsp:cNvPr id="0" name=""/>
        <dsp:cNvSpPr/>
      </dsp:nvSpPr>
      <dsp:spPr>
        <a:xfrm>
          <a:off x="803477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Paragraphs, Figures</a:t>
          </a:r>
        </a:p>
      </dsp:txBody>
      <dsp:txXfrm>
        <a:off x="8090914" y="7056215"/>
        <a:ext cx="1804313" cy="1941250"/>
      </dsp:txXfrm>
    </dsp:sp>
    <dsp:sp modelId="{A8978829-E3CC-4B85-A3C7-CB956325F2C6}">
      <dsp:nvSpPr>
        <dsp:cNvPr id="0" name=""/>
        <dsp:cNvSpPr/>
      </dsp:nvSpPr>
      <dsp:spPr>
        <a:xfrm>
          <a:off x="1003185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Left Right</a:t>
          </a:r>
        </a:p>
      </dsp:txBody>
      <dsp:txXfrm>
        <a:off x="10087994" y="4723007"/>
        <a:ext cx="1804313" cy="1941250"/>
      </dsp:txXfrm>
    </dsp:sp>
    <dsp:sp modelId="{291ABD4C-5365-4EA5-8861-58F7B09FF625}">
      <dsp:nvSpPr>
        <dsp:cNvPr id="0" name=""/>
        <dsp:cNvSpPr/>
      </dsp:nvSpPr>
      <dsp:spPr>
        <a:xfrm>
          <a:off x="1003185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Tables, Columns</a:t>
          </a:r>
        </a:p>
      </dsp:txBody>
      <dsp:txXfrm>
        <a:off x="10087994" y="7056215"/>
        <a:ext cx="1804313" cy="1941250"/>
      </dsp:txXfrm>
    </dsp:sp>
    <dsp:sp modelId="{732EDCD0-5C86-45F5-8D1E-951AFF28EC2D}">
      <dsp:nvSpPr>
        <dsp:cNvPr id="0" name=""/>
        <dsp:cNvSpPr/>
      </dsp:nvSpPr>
      <dsp:spPr>
        <a:xfrm>
          <a:off x="1202893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Machine Learning</a:t>
          </a:r>
        </a:p>
      </dsp:txBody>
      <dsp:txXfrm>
        <a:off x="12085074" y="4723007"/>
        <a:ext cx="1804313" cy="1941250"/>
      </dsp:txXfrm>
    </dsp:sp>
    <dsp:sp modelId="{A5EE671D-6B43-4141-BAC6-F643CDB02F20}">
      <dsp:nvSpPr>
        <dsp:cNvPr id="0" name=""/>
        <dsp:cNvSpPr/>
      </dsp:nvSpPr>
      <dsp:spPr>
        <a:xfrm>
          <a:off x="1202893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LayoutReader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12085074" y="7056215"/>
        <a:ext cx="1804313" cy="1941250"/>
      </dsp:txXfrm>
    </dsp:sp>
    <dsp:sp modelId="{5C3729AD-4AEA-4AFD-9D5D-D1A53FB06D11}">
      <dsp:nvSpPr>
        <dsp:cNvPr id="0" name=""/>
        <dsp:cNvSpPr/>
      </dsp:nvSpPr>
      <dsp:spPr>
        <a:xfrm>
          <a:off x="1402601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My Solution</a:t>
          </a:r>
        </a:p>
      </dsp:txBody>
      <dsp:txXfrm>
        <a:off x="14082154" y="4723007"/>
        <a:ext cx="1804313" cy="1941250"/>
      </dsp:txXfrm>
    </dsp:sp>
    <dsp:sp modelId="{077F26E9-74A6-477D-862A-64975AB9BEFE}">
      <dsp:nvSpPr>
        <dsp:cNvPr id="0" name=""/>
        <dsp:cNvSpPr/>
      </dsp:nvSpPr>
      <dsp:spPr>
        <a:xfrm>
          <a:off x="14026019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Priority-Grid-Rule-based Algorithm</a:t>
          </a:r>
        </a:p>
      </dsp:txBody>
      <dsp:txXfrm>
        <a:off x="14082154" y="7056215"/>
        <a:ext cx="1804313" cy="1941250"/>
      </dsp:txXfrm>
    </dsp:sp>
    <dsp:sp modelId="{DD45CFA1-FE41-4285-926D-E0EB7883C3BE}">
      <dsp:nvSpPr>
        <dsp:cNvPr id="0" name=""/>
        <dsp:cNvSpPr/>
      </dsp:nvSpPr>
      <dsp:spPr>
        <a:xfrm>
          <a:off x="16103596" y="2333665"/>
          <a:ext cx="591074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Retrieval</a:t>
          </a:r>
        </a:p>
      </dsp:txBody>
      <dsp:txXfrm>
        <a:off x="16163742" y="2393811"/>
        <a:ext cx="5790451" cy="1933228"/>
      </dsp:txXfrm>
    </dsp:sp>
    <dsp:sp modelId="{8E91F8B0-75C9-4E2B-998F-285F27366866}">
      <dsp:nvSpPr>
        <dsp:cNvPr id="0" name=""/>
        <dsp:cNvSpPr/>
      </dsp:nvSpPr>
      <dsp:spPr>
        <a:xfrm>
          <a:off x="1610359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Semantic Search</a:t>
          </a:r>
        </a:p>
      </dsp:txBody>
      <dsp:txXfrm>
        <a:off x="16159731" y="4723007"/>
        <a:ext cx="1804313" cy="1941250"/>
      </dsp:txXfrm>
    </dsp:sp>
    <dsp:sp modelId="{CF109B65-CBCC-495D-8C8D-A0987428B1DF}">
      <dsp:nvSpPr>
        <dsp:cNvPr id="0" name=""/>
        <dsp:cNvSpPr/>
      </dsp:nvSpPr>
      <dsp:spPr>
        <a:xfrm>
          <a:off x="16103596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Embedding</a:t>
          </a:r>
        </a:p>
      </dsp:txBody>
      <dsp:txXfrm>
        <a:off x="16159731" y="7056215"/>
        <a:ext cx="1804313" cy="1941250"/>
      </dsp:txXfrm>
    </dsp:sp>
    <dsp:sp modelId="{58458062-94D9-4464-AB1C-E815B72D8C34}">
      <dsp:nvSpPr>
        <dsp:cNvPr id="0" name=""/>
        <dsp:cNvSpPr/>
      </dsp:nvSpPr>
      <dsp:spPr>
        <a:xfrm>
          <a:off x="1810067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Position</a:t>
          </a:r>
        </a:p>
      </dsp:txBody>
      <dsp:txXfrm>
        <a:off x="18156811" y="4723007"/>
        <a:ext cx="1804313" cy="1941250"/>
      </dsp:txXfrm>
    </dsp:sp>
    <dsp:sp modelId="{26947256-C26B-45F0-95E5-CB9BCE4E0B17}">
      <dsp:nvSpPr>
        <dsp:cNvPr id="0" name=""/>
        <dsp:cNvSpPr/>
      </dsp:nvSpPr>
      <dsp:spPr>
        <a:xfrm>
          <a:off x="2009775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Contexts</a:t>
          </a:r>
        </a:p>
      </dsp:txBody>
      <dsp:txXfrm>
        <a:off x="20153891" y="4723007"/>
        <a:ext cx="1804313" cy="1941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4969" y="1590794"/>
            <a:ext cx="17549813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969" y="5105389"/>
            <a:ext cx="17549813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3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3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45446" y="517514"/>
            <a:ext cx="5045571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8733" y="517514"/>
            <a:ext cx="14844216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6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6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46" y="2423317"/>
            <a:ext cx="20182284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6546" y="6504927"/>
            <a:ext cx="20182284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1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873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4612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517514"/>
            <a:ext cx="20182284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782" y="2382815"/>
            <a:ext cx="9899190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1782" y="3550596"/>
            <a:ext cx="9899190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46123" y="2382815"/>
            <a:ext cx="9947942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46123" y="3550596"/>
            <a:ext cx="9947942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0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7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2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942" y="1399539"/>
            <a:ext cx="11846123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4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7942" y="1399539"/>
            <a:ext cx="11846123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5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733" y="517514"/>
            <a:ext cx="20182284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733" y="2587570"/>
            <a:ext cx="20182284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73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1167" y="9009244"/>
            <a:ext cx="789741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2607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763B-224D-6B0D-0617-E71489006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Document Layout Analysis</a:t>
            </a:r>
            <a:b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</a:br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Before Using 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56B31-60FC-635F-7564-FC54C05E7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Zehan</a:t>
            </a:r>
          </a:p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2023.08.24</a:t>
            </a:r>
          </a:p>
        </p:txBody>
      </p:sp>
    </p:spTree>
    <p:extLst>
      <p:ext uri="{BB962C8B-B14F-4D97-AF65-F5344CB8AC3E}">
        <p14:creationId xmlns:p14="http://schemas.microsoft.com/office/powerpoint/2010/main" val="16342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3760087-1336-5BAF-A572-B047D77CA658}"/>
              </a:ext>
            </a:extLst>
          </p:cNvPr>
          <p:cNvGrpSpPr/>
          <p:nvPr/>
        </p:nvGrpSpPr>
        <p:grpSpPr>
          <a:xfrm>
            <a:off x="545759" y="1561515"/>
            <a:ext cx="22479133" cy="6043972"/>
            <a:chOff x="545759" y="1561515"/>
            <a:chExt cx="22479133" cy="604397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5499BCB-E9C0-EE1A-4296-C027ECE6C55B}"/>
                </a:ext>
              </a:extLst>
            </p:cNvPr>
            <p:cNvSpPr/>
            <p:nvPr/>
          </p:nvSpPr>
          <p:spPr>
            <a:xfrm>
              <a:off x="545759" y="4313332"/>
              <a:ext cx="2120446" cy="6822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User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DABEDE-BE8A-00F3-24AE-1B8B7B405C56}"/>
                </a:ext>
              </a:extLst>
            </p:cNvPr>
            <p:cNvSpPr/>
            <p:nvPr/>
          </p:nvSpPr>
          <p:spPr>
            <a:xfrm>
              <a:off x="10168035" y="1894783"/>
              <a:ext cx="3309955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60F365-5DFA-993C-1305-C84224746C5E}"/>
                </a:ext>
              </a:extLst>
            </p:cNvPr>
            <p:cNvSpPr/>
            <p:nvPr/>
          </p:nvSpPr>
          <p:spPr>
            <a:xfrm>
              <a:off x="10168036" y="3357198"/>
              <a:ext cx="3309954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Section-Level Answer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284C47-B70C-61F2-AF46-F0F6E9FE4549}"/>
                </a:ext>
              </a:extLst>
            </p:cNvPr>
            <p:cNvSpPr/>
            <p:nvPr/>
          </p:nvSpPr>
          <p:spPr>
            <a:xfrm>
              <a:off x="10168037" y="4905524"/>
              <a:ext cx="3309953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Paragraph-Level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35ED46-3FEC-A6F6-F55D-CFBD804F5DEE}"/>
                </a:ext>
              </a:extLst>
            </p:cNvPr>
            <p:cNvSpPr/>
            <p:nvPr/>
          </p:nvSpPr>
          <p:spPr>
            <a:xfrm>
              <a:off x="10168039" y="6453850"/>
              <a:ext cx="3309951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Sentence-Level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D827D10-2A59-1219-2F88-B3FD2AE22EB8}"/>
                </a:ext>
              </a:extLst>
            </p:cNvPr>
            <p:cNvSpPr/>
            <p:nvPr/>
          </p:nvSpPr>
          <p:spPr>
            <a:xfrm>
              <a:off x="3540013" y="1890820"/>
              <a:ext cx="3597553" cy="868322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Summarize this doc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List the outline of the doc …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B659D7D-A167-2B20-B632-CE19032B4E1B}"/>
                </a:ext>
              </a:extLst>
            </p:cNvPr>
            <p:cNvSpPr/>
            <p:nvPr/>
          </p:nvSpPr>
          <p:spPr>
            <a:xfrm>
              <a:off x="3540016" y="3275252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is the conclusion of this research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How does this model work?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2594930-234C-8DB1-9CCB-8A95FBABAC99}"/>
                </a:ext>
              </a:extLst>
            </p:cNvPr>
            <p:cNvSpPr/>
            <p:nvPr/>
          </p:nvSpPr>
          <p:spPr>
            <a:xfrm>
              <a:off x="3540015" y="4823578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Explain Figure 1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does each column in Table 2 represent?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CFD6C79-BA78-C0F1-260F-79D5CA877358}"/>
                </a:ext>
              </a:extLst>
            </p:cNvPr>
            <p:cNvSpPr/>
            <p:nvPr/>
          </p:nvSpPr>
          <p:spPr>
            <a:xfrm>
              <a:off x="3540014" y="6371904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does TTA mean?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How much performance does method A improve?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A984CE47-A959-1C7F-2CD5-B83B7FC10333}"/>
                </a:ext>
              </a:extLst>
            </p:cNvPr>
            <p:cNvCxnSpPr>
              <a:cxnSpLocks/>
              <a:stCxn id="44" idx="3"/>
              <a:endCxn id="7" idx="1"/>
            </p:cNvCxnSpPr>
            <p:nvPr/>
          </p:nvCxnSpPr>
          <p:spPr>
            <a:xfrm flipV="1">
              <a:off x="7137568" y="3791360"/>
              <a:ext cx="303046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51261128-4084-8A04-4EC4-0E2625526F69}"/>
                </a:ext>
              </a:extLst>
            </p:cNvPr>
            <p:cNvCxnSpPr>
              <a:cxnSpLocks/>
              <a:stCxn id="45" idx="3"/>
              <a:endCxn id="8" idx="1"/>
            </p:cNvCxnSpPr>
            <p:nvPr/>
          </p:nvCxnSpPr>
          <p:spPr>
            <a:xfrm flipV="1">
              <a:off x="7137568" y="5339686"/>
              <a:ext cx="3030469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6D149C9F-FC3C-112A-F818-EC56BADC0D0F}"/>
                </a:ext>
              </a:extLst>
            </p:cNvPr>
            <p:cNvCxnSpPr>
              <a:cxnSpLocks/>
              <a:stCxn id="46" idx="3"/>
              <a:endCxn id="9" idx="1"/>
            </p:cNvCxnSpPr>
            <p:nvPr/>
          </p:nvCxnSpPr>
          <p:spPr>
            <a:xfrm flipV="1">
              <a:off x="7137566" y="6888012"/>
              <a:ext cx="3030472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F9B06F2A-6841-BACE-3C98-4D6A9731C8A6}"/>
                </a:ext>
              </a:extLst>
            </p:cNvPr>
            <p:cNvCxnSpPr>
              <a:cxnSpLocks/>
              <a:stCxn id="43" idx="3"/>
              <a:endCxn id="6" idx="1"/>
            </p:cNvCxnSpPr>
            <p:nvPr/>
          </p:nvCxnSpPr>
          <p:spPr>
            <a:xfrm>
              <a:off x="7137566" y="2324982"/>
              <a:ext cx="3030469" cy="39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FA792B-98F5-E577-4D4C-0E1D67999EAD}"/>
                </a:ext>
              </a:extLst>
            </p:cNvPr>
            <p:cNvSpPr/>
            <p:nvPr/>
          </p:nvSpPr>
          <p:spPr>
            <a:xfrm>
              <a:off x="7803861" y="1596572"/>
              <a:ext cx="1738403" cy="60089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Task Decomposer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F936C525-33FE-380C-8A66-146654D4EBEB}"/>
                </a:ext>
              </a:extLst>
            </p:cNvPr>
            <p:cNvCxnSpPr>
              <a:cxnSpLocks/>
              <a:stCxn id="5" idx="3"/>
              <a:endCxn id="43" idx="1"/>
            </p:cNvCxnSpPr>
            <p:nvPr/>
          </p:nvCxnSpPr>
          <p:spPr>
            <a:xfrm flipV="1">
              <a:off x="2666206" y="2324981"/>
              <a:ext cx="873807" cy="2329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74579A41-0463-AD1C-CED0-3FB002289EBD}"/>
                </a:ext>
              </a:extLst>
            </p:cNvPr>
            <p:cNvCxnSpPr>
              <a:cxnSpLocks/>
              <a:stCxn id="5" idx="3"/>
              <a:endCxn id="44" idx="1"/>
            </p:cNvCxnSpPr>
            <p:nvPr/>
          </p:nvCxnSpPr>
          <p:spPr>
            <a:xfrm flipV="1">
              <a:off x="2666205" y="3791361"/>
              <a:ext cx="873810" cy="8631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622955EE-FC41-A9DA-A7B5-E1FD01CF6C85}"/>
                </a:ext>
              </a:extLst>
            </p:cNvPr>
            <p:cNvCxnSpPr>
              <a:cxnSpLocks/>
              <a:stCxn id="5" idx="3"/>
              <a:endCxn id="45" idx="1"/>
            </p:cNvCxnSpPr>
            <p:nvPr/>
          </p:nvCxnSpPr>
          <p:spPr>
            <a:xfrm>
              <a:off x="2666206" y="4654474"/>
              <a:ext cx="873809" cy="685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F2878C97-2333-6A11-625F-CB34E6BEE65A}"/>
                </a:ext>
              </a:extLst>
            </p:cNvPr>
            <p:cNvCxnSpPr>
              <a:cxnSpLocks/>
              <a:stCxn id="5" idx="3"/>
              <a:endCxn id="46" idx="1"/>
            </p:cNvCxnSpPr>
            <p:nvPr/>
          </p:nvCxnSpPr>
          <p:spPr>
            <a:xfrm>
              <a:off x="2666205" y="4654474"/>
              <a:ext cx="873808" cy="22335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B44AA2B9-15E1-0264-CBC6-2740EA517E0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3477990" y="2328944"/>
              <a:ext cx="871319" cy="22720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C5D5C588-6DF1-03B3-198A-4ACC66A6128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3477990" y="3791360"/>
              <a:ext cx="871318" cy="8096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102">
              <a:extLst>
                <a:ext uri="{FF2B5EF4-FFF2-40B4-BE49-F238E27FC236}">
                  <a16:creationId xmlns:a16="http://schemas.microsoft.com/office/drawing/2014/main" id="{4F9F8A25-A2D8-A077-0867-83E1FC9EC97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3477990" y="4601029"/>
              <a:ext cx="871319" cy="7386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E521FEAE-93BC-BD63-A66E-5A7880E7CF29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13477990" y="4601029"/>
              <a:ext cx="871319" cy="22869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1" name="图示 190">
              <a:extLst>
                <a:ext uri="{FF2B5EF4-FFF2-40B4-BE49-F238E27FC236}">
                  <a16:creationId xmlns:a16="http://schemas.microsoft.com/office/drawing/2014/main" id="{D1509DFE-AD62-7DBF-DF7A-DA469C97B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5661017"/>
                </p:ext>
              </p:extLst>
            </p:nvPr>
          </p:nvGraphicFramePr>
          <p:xfrm>
            <a:off x="14045594" y="1561515"/>
            <a:ext cx="6505924" cy="60089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BF470BF-FC3E-148A-794A-00792CF0C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2928786"/>
              <a:ext cx="2278514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Embeddings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C46473D-D6C2-5CA2-8730-4121F093C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4140885"/>
              <a:ext cx="2278515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Built-in Prompts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4D4665C-E311-5F7A-CD70-76E68EB0A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5358276"/>
              <a:ext cx="2278515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Memory</a:t>
              </a:r>
            </a:p>
          </p:txBody>
        </p: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3841083F-B2C5-6FF9-AC13-88D41CE39E31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20169203" y="3270132"/>
              <a:ext cx="577175" cy="12118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4D1451B9-BE1D-DE09-92A5-54E3A17C78E5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>
              <a:off x="20169203" y="4482026"/>
              <a:ext cx="577175" cy="2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1BB3D824-C7C3-C102-E372-208B2366680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20169203" y="4482027"/>
              <a:ext cx="577175" cy="12175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C47A8380-A43C-CF69-264F-3398A7148C01}"/>
                </a:ext>
              </a:extLst>
            </p:cNvPr>
            <p:cNvCxnSpPr>
              <a:cxnSpLocks/>
              <a:stCxn id="191" idx="2"/>
              <a:endCxn id="5" idx="2"/>
            </p:cNvCxnSpPr>
            <p:nvPr/>
          </p:nvCxnSpPr>
          <p:spPr>
            <a:xfrm rot="5400000" flipH="1">
              <a:off x="8164861" y="-1563265"/>
              <a:ext cx="2574816" cy="15692574"/>
            </a:xfrm>
            <a:prstGeom prst="bentConnector3">
              <a:avLst>
                <a:gd name="adj1" fmla="val -23433"/>
              </a:avLst>
            </a:prstGeom>
            <a:ln>
              <a:solidFill>
                <a:schemeClr val="accent1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0ACF020-3CE5-0A06-B110-B3436B3147F8}"/>
              </a:ext>
            </a:extLst>
          </p:cNvPr>
          <p:cNvSpPr/>
          <p:nvPr/>
        </p:nvSpPr>
        <p:spPr>
          <a:xfrm>
            <a:off x="7364710" y="346457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Design of Document Question Answering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36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5F4B711-CBC5-8013-CF76-3AA778B39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021079"/>
              </p:ext>
            </p:extLst>
          </p:nvPr>
        </p:nvGraphicFramePr>
        <p:xfrm>
          <a:off x="689599" y="333101"/>
          <a:ext cx="22020551" cy="905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56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1D8475-B072-4354-4600-4DB0D47D5935}"/>
              </a:ext>
            </a:extLst>
          </p:cNvPr>
          <p:cNvGrpSpPr/>
          <p:nvPr/>
        </p:nvGrpSpPr>
        <p:grpSpPr>
          <a:xfrm>
            <a:off x="1740769" y="1227511"/>
            <a:ext cx="20543269" cy="8228091"/>
            <a:chOff x="1710788" y="687865"/>
            <a:chExt cx="20543269" cy="8228091"/>
          </a:xfrm>
        </p:grpSpPr>
        <p:cxnSp>
          <p:nvCxnSpPr>
            <p:cNvPr id="372" name="连接符: 肘形 371">
              <a:extLst>
                <a:ext uri="{FF2B5EF4-FFF2-40B4-BE49-F238E27FC236}">
                  <a16:creationId xmlns:a16="http://schemas.microsoft.com/office/drawing/2014/main" id="{3BAC79D3-F5B6-608D-F038-B59989AD9858}"/>
                </a:ext>
              </a:extLst>
            </p:cNvPr>
            <p:cNvCxnSpPr>
              <a:cxnSpLocks/>
              <a:stCxn id="23" idx="2"/>
              <a:endCxn id="160" idx="2"/>
            </p:cNvCxnSpPr>
            <p:nvPr/>
          </p:nvCxnSpPr>
          <p:spPr>
            <a:xfrm rot="5400000" flipH="1" flipV="1">
              <a:off x="8652823" y="2529689"/>
              <a:ext cx="5214933" cy="6577301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连接符: 肘形 297">
              <a:extLst>
                <a:ext uri="{FF2B5EF4-FFF2-40B4-BE49-F238E27FC236}">
                  <a16:creationId xmlns:a16="http://schemas.microsoft.com/office/drawing/2014/main" id="{8DA70250-77EE-F8A3-1A2C-4FF0F7699C9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rot="5400000">
              <a:off x="6802669" y="4556835"/>
              <a:ext cx="233794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连接符: 肘形 294">
              <a:extLst>
                <a:ext uri="{FF2B5EF4-FFF2-40B4-BE49-F238E27FC236}">
                  <a16:creationId xmlns:a16="http://schemas.microsoft.com/office/drawing/2014/main" id="{5F8A2E67-8151-C647-72B5-97B741781ECD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5400000">
              <a:off x="4149469" y="4556835"/>
              <a:ext cx="233794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连接符: 肘形 291">
              <a:extLst>
                <a:ext uri="{FF2B5EF4-FFF2-40B4-BE49-F238E27FC236}">
                  <a16:creationId xmlns:a16="http://schemas.microsoft.com/office/drawing/2014/main" id="{D3E5DC13-0B5C-7408-ED06-98BE22A35B54}"/>
                </a:ext>
              </a:extLst>
            </p:cNvPr>
            <p:cNvCxnSpPr>
              <a:cxnSpLocks/>
              <a:stCxn id="20" idx="2"/>
              <a:endCxn id="25" idx="0"/>
            </p:cNvCxnSpPr>
            <p:nvPr/>
          </p:nvCxnSpPr>
          <p:spPr>
            <a:xfrm rot="5400000">
              <a:off x="1496519" y="4557536"/>
              <a:ext cx="2336538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7AC424-4D46-6811-882F-E5F8A7F76A26}"/>
                </a:ext>
              </a:extLst>
            </p:cNvPr>
            <p:cNvSpPr/>
            <p:nvPr/>
          </p:nvSpPr>
          <p:spPr>
            <a:xfrm>
              <a:off x="1710789" y="3987376"/>
              <a:ext cx="7215301" cy="11389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 Layout Analyzer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153530D-4280-1F5A-FA75-C467D6B3C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7189" y="687865"/>
              <a:ext cx="1908900" cy="2700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E72B4B-49D6-7FE5-0382-F19B8ECB36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989" y="687865"/>
              <a:ext cx="1908900" cy="270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F213B69-2D69-DE8E-C3B1-DA04ACCC4485}"/>
                </a:ext>
              </a:extLst>
            </p:cNvPr>
            <p:cNvSpPr/>
            <p:nvPr/>
          </p:nvSpPr>
          <p:spPr>
            <a:xfrm>
              <a:off x="1710788" y="687865"/>
              <a:ext cx="1908000" cy="270140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50ABCCE-D3A6-AE82-99FB-CCACFEF0C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7189" y="5725805"/>
              <a:ext cx="1908900" cy="270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942230-3581-A6A9-356B-2C012E104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989" y="5725805"/>
              <a:ext cx="1908900" cy="2700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FEE66D9-743C-1852-D29D-48CD50D3408C}"/>
                </a:ext>
              </a:extLst>
            </p:cNvPr>
            <p:cNvSpPr/>
            <p:nvPr/>
          </p:nvSpPr>
          <p:spPr>
            <a:xfrm>
              <a:off x="1710788" y="5725805"/>
              <a:ext cx="1908000" cy="27000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BF5A3E3B-DE75-B9CA-17A7-5A8C9AD5BFD5}"/>
                </a:ext>
              </a:extLst>
            </p:cNvPr>
            <p:cNvCxnSpPr>
              <a:cxnSpLocks/>
              <a:stCxn id="24" idx="2"/>
              <a:endCxn id="182" idx="2"/>
            </p:cNvCxnSpPr>
            <p:nvPr/>
          </p:nvCxnSpPr>
          <p:spPr>
            <a:xfrm rot="5400000" flipH="1" flipV="1">
              <a:off x="6191147" y="2338165"/>
              <a:ext cx="5214932" cy="6960349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3F1828CE-F86C-084F-BB18-96F730359961}"/>
                </a:ext>
              </a:extLst>
            </p:cNvPr>
            <p:cNvCxnSpPr>
              <a:cxnSpLocks/>
              <a:stCxn id="25" idx="2"/>
              <a:endCxn id="176" idx="2"/>
            </p:cNvCxnSpPr>
            <p:nvPr/>
          </p:nvCxnSpPr>
          <p:spPr>
            <a:xfrm rot="5400000" flipH="1" flipV="1">
              <a:off x="4022833" y="1852828"/>
              <a:ext cx="5214932" cy="7931022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1D99C8A8-B868-BF67-28F1-F8545934F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87451" y="982612"/>
              <a:ext cx="1322978" cy="2228261"/>
              <a:chOff x="8996500" y="1173569"/>
              <a:chExt cx="1322978" cy="2228261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DBD61940-7B45-D93A-D1AD-C3732D53A347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?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A25A0763-9489-2BB2-C59B-1AC64516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10ECE4E2-8C27-B716-902E-4AB91D51E10D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93DC1DC-D258-CAA1-B2CA-A233618DAC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B15FCD64-AA5D-7A22-F8E1-7D65C6FB8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AFA9601-FF4A-B3EB-D7D6-9065CF6A58A5}"/>
                </a:ext>
              </a:extLst>
            </p:cNvPr>
            <p:cNvGrpSpPr/>
            <p:nvPr/>
          </p:nvGrpSpPr>
          <p:grpSpPr>
            <a:xfrm>
              <a:off x="9934321" y="982613"/>
              <a:ext cx="1322978" cy="2228261"/>
              <a:chOff x="8996500" y="1173569"/>
              <a:chExt cx="1322978" cy="2228261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AA0814FE-EACF-B990-28F5-678150031460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1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E3E2D82F-4CF4-B5CA-A95E-817514D63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8E1DCD9-8FC3-E3CF-5AA1-5DEBE80FE55A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7FA31822-7A4A-4CC2-EBD7-6DAACA6749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F2E1A6B1-6F1F-98F0-FABC-0790529AAD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D0B1D51-A58F-D4C7-3473-CBECBDDDB4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17299" y="982613"/>
              <a:ext cx="1322978" cy="2228261"/>
              <a:chOff x="8996500" y="1173569"/>
              <a:chExt cx="1322978" cy="222826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43CCEB53-63E3-7E36-114C-10041ECCAB30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2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D74A131-019B-52A6-8BC2-0FFA974590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BB791DF-64A5-51A0-F5B8-90826FBF38A4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D4AD965-717C-5CD2-64FC-06FECA08D3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7E3D5990-BCC1-8638-F3AC-58065A6A55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223DEDB1-A18C-12F3-5DBB-1A045334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2433" y="2048188"/>
              <a:ext cx="988240" cy="326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B4E5730F-9ED2-7BC0-6E68-C98CBE0BB4D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9657" y="1987107"/>
              <a:ext cx="3425761" cy="362458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EA27FC14-D53E-06EA-39A0-29EE706B0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334148"/>
              <a:ext cx="3435642" cy="423504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4AB77167-53EA-034E-0336-EC4037F822A1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431825"/>
              <a:ext cx="3395612" cy="445748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50A1612F-C59F-4FCB-B509-97B2CC0E0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751945"/>
              <a:ext cx="3403432" cy="511181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83B9355-FC5D-D3F5-F31C-8BCAADBD5C22}"/>
                </a:ext>
              </a:extLst>
            </p:cNvPr>
            <p:cNvCxnSpPr>
              <a:cxnSpLocks/>
            </p:cNvCxnSpPr>
            <p:nvPr/>
          </p:nvCxnSpPr>
          <p:spPr>
            <a:xfrm>
              <a:off x="12788879" y="1128640"/>
              <a:ext cx="3403522" cy="318641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8009B43D-99F7-E701-BC27-3217EB612E08}"/>
                </a:ext>
              </a:extLst>
            </p:cNvPr>
            <p:cNvCxnSpPr>
              <a:cxnSpLocks/>
            </p:cNvCxnSpPr>
            <p:nvPr/>
          </p:nvCxnSpPr>
          <p:spPr>
            <a:xfrm>
              <a:off x="12779892" y="1465356"/>
              <a:ext cx="3396448" cy="379956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6CE22B5-9D52-F061-681B-6EF329BFFE3A}"/>
                </a:ext>
              </a:extLst>
            </p:cNvPr>
            <p:cNvSpPr/>
            <p:nvPr/>
          </p:nvSpPr>
          <p:spPr>
            <a:xfrm>
              <a:off x="9934321" y="3987374"/>
              <a:ext cx="5276108" cy="11389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 Information Organizer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016C3FE-D9A9-9252-BA4D-96BB87D4B68C}"/>
                </a:ext>
              </a:extLst>
            </p:cNvPr>
            <p:cNvGrpSpPr/>
            <p:nvPr/>
          </p:nvGrpSpPr>
          <p:grpSpPr>
            <a:xfrm>
              <a:off x="16185418" y="4022692"/>
              <a:ext cx="6068639" cy="4893264"/>
              <a:chOff x="15527757" y="3054029"/>
              <a:chExt cx="6068639" cy="4893264"/>
            </a:xfrm>
          </p:grpSpPr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5F6E8C2D-4272-9BC8-C73B-570B8B73FAE9}"/>
                  </a:ext>
                </a:extLst>
              </p:cNvPr>
              <p:cNvGrpSpPr/>
              <p:nvPr/>
            </p:nvGrpSpPr>
            <p:grpSpPr>
              <a:xfrm>
                <a:off x="15527757" y="5937587"/>
                <a:ext cx="2323374" cy="957505"/>
                <a:chOff x="14420194" y="6202051"/>
                <a:chExt cx="2359584" cy="1417949"/>
              </a:xfrm>
            </p:grpSpPr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CAEF656C-A9C5-49DC-E9AB-3262ABF221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Figure Block</a:t>
                  </a:r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E3C33A9-98E4-9CBC-8C07-4C1E4472AE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C7936C78-42FE-B627-DA24-30C616382E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Figure</a:t>
                  </a:r>
                </a:p>
              </p:txBody>
            </p: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03E28EDE-004E-7C06-2D2E-56A33B14A9C1}"/>
                  </a:ext>
                </a:extLst>
              </p:cNvPr>
              <p:cNvGrpSpPr/>
              <p:nvPr/>
            </p:nvGrpSpPr>
            <p:grpSpPr>
              <a:xfrm>
                <a:off x="15527757" y="3348476"/>
                <a:ext cx="2323374" cy="957504"/>
                <a:chOff x="14420194" y="6202051"/>
                <a:chExt cx="2359584" cy="1417949"/>
              </a:xfrm>
            </p:grpSpPr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CFB15BA0-2FFD-0C8F-7F07-5AC7D1A171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Text Block</a:t>
                  </a: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49076038-76FB-C071-1ECA-613AB7BBCF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5DBAE394-6D6E-8391-4831-74189162AD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Text</a:t>
                  </a:r>
                </a:p>
              </p:txBody>
            </p:sp>
          </p:grpSp>
          <p:grpSp>
            <p:nvGrpSpPr>
              <p:cNvPr id="223" name="组合 222">
                <a:extLst>
                  <a:ext uri="{FF2B5EF4-FFF2-40B4-BE49-F238E27FC236}">
                    <a16:creationId xmlns:a16="http://schemas.microsoft.com/office/drawing/2014/main" id="{018C288A-680B-CBAD-DD77-296058611214}"/>
                  </a:ext>
                </a:extLst>
              </p:cNvPr>
              <p:cNvGrpSpPr/>
              <p:nvPr/>
            </p:nvGrpSpPr>
            <p:grpSpPr>
              <a:xfrm>
                <a:off x="15527757" y="4643029"/>
                <a:ext cx="2323374" cy="957504"/>
                <a:chOff x="14420194" y="6202051"/>
                <a:chExt cx="2359584" cy="1417949"/>
              </a:xfrm>
            </p:grpSpPr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A2389FE7-5878-9845-C17C-C14C85C8BB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Table Block</a:t>
                  </a:r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7D03506E-9CF9-74FB-E4E4-8089043B7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8B9BEE42-9030-7D2C-563F-317D5EE138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Table</a:t>
                  </a:r>
                </a:p>
              </p:txBody>
            </p:sp>
          </p:grp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76480230-D264-8042-F7DD-B458A3A0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4515783"/>
                <a:ext cx="3194975" cy="12119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20FF1C39-0394-EB42-2AFD-B5D44C10E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3055275"/>
                <a:ext cx="3309504" cy="12338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275" name="图片 274">
                <a:extLst>
                  <a:ext uri="{FF2B5EF4-FFF2-40B4-BE49-F238E27FC236}">
                    <a16:creationId xmlns:a16="http://schemas.microsoft.com/office/drawing/2014/main" id="{241E7A86-F050-8BBD-E457-11ABF3727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5954466"/>
                <a:ext cx="3230587" cy="19759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331" name="直接连接符 330">
                <a:extLst>
                  <a:ext uri="{FF2B5EF4-FFF2-40B4-BE49-F238E27FC236}">
                    <a16:creationId xmlns:a16="http://schemas.microsoft.com/office/drawing/2014/main" id="{1AA23713-B86E-854F-5953-8956CDAF6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3934586"/>
                <a:ext cx="554805" cy="36531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541E1D67-A9B8-E02D-6D7B-E3DE8C94F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6" y="4509707"/>
                <a:ext cx="537046" cy="23623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CEFF62BA-20CF-980B-8DFE-6A3FE4F619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6537566"/>
                <a:ext cx="537050" cy="140972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>
                <a:extLst>
                  <a:ext uri="{FF2B5EF4-FFF2-40B4-BE49-F238E27FC236}">
                    <a16:creationId xmlns:a16="http://schemas.microsoft.com/office/drawing/2014/main" id="{B5EA2651-8B55-53BE-5057-6038ED38B4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5243006"/>
                <a:ext cx="537051" cy="48477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>
                <a:extLst>
                  <a:ext uri="{FF2B5EF4-FFF2-40B4-BE49-F238E27FC236}">
                    <a16:creationId xmlns:a16="http://schemas.microsoft.com/office/drawing/2014/main" id="{9F48FE09-58DB-E585-33D6-B0CB3A0B2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1" y="5954466"/>
                <a:ext cx="537050" cy="8603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ED7D11FB-FE9B-C2B5-D9A3-C422EA8C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1" y="3054029"/>
                <a:ext cx="516808" cy="40834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6C80801-3D30-4168-323F-44745119F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82059" y="2003611"/>
              <a:ext cx="1502844" cy="4970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Embeddings</a:t>
              </a:r>
            </a:p>
          </p:txBody>
        </p:sp>
        <p:cxnSp>
          <p:nvCxnSpPr>
            <p:cNvPr id="8" name="连接符: 肘形 7">
              <a:extLst>
                <a:ext uri="{FF2B5EF4-FFF2-40B4-BE49-F238E27FC236}">
                  <a16:creationId xmlns:a16="http://schemas.microsoft.com/office/drawing/2014/main" id="{C96D71D7-9202-D706-D9F8-B5BC96DC15CA}"/>
                </a:ext>
              </a:extLst>
            </p:cNvPr>
            <p:cNvCxnSpPr>
              <a:cxnSpLocks/>
              <a:stCxn id="221" idx="0"/>
              <a:endCxn id="2" idx="1"/>
            </p:cNvCxnSpPr>
            <p:nvPr/>
          </p:nvCxnSpPr>
          <p:spPr>
            <a:xfrm rot="5400000" flipH="1" flipV="1">
              <a:off x="15909028" y="3147022"/>
              <a:ext cx="2167908" cy="378153"/>
            </a:xfrm>
            <a:prstGeom prst="bentConnector2">
              <a:avLst/>
            </a:prstGeom>
            <a:ln>
              <a:solidFill>
                <a:schemeClr val="accent1">
                  <a:lumMod val="75000"/>
                </a:schemeClr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5BFBE8B-7791-71F9-01FF-FCB9D7985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1209778"/>
              <a:ext cx="1683925" cy="3532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99264CC-F3D1-7AFB-0D2A-77AD12968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1778926"/>
              <a:ext cx="1683925" cy="353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EC35D6-226F-1337-F776-67FBDD45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2336092"/>
              <a:ext cx="1683925" cy="353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Paragraphs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EFDD389-8AEE-E891-AA4D-1A99AB9DA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2853410"/>
              <a:ext cx="1683925" cy="3532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Sentences</a:t>
              </a: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E6608CF2-EB19-B348-1216-113DB3D8A744}"/>
                </a:ext>
              </a:extLst>
            </p:cNvPr>
            <p:cNvCxnSpPr>
              <a:cxnSpLocks/>
              <a:stCxn id="2" idx="3"/>
              <a:endCxn id="29" idx="1"/>
            </p:cNvCxnSpPr>
            <p:nvPr/>
          </p:nvCxnSpPr>
          <p:spPr>
            <a:xfrm flipV="1">
              <a:off x="18684903" y="1386409"/>
              <a:ext cx="277402" cy="8657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17B19521-426A-2CD5-E2D3-AB0115D6AAD8}"/>
                </a:ext>
              </a:extLst>
            </p:cNvPr>
            <p:cNvCxnSpPr>
              <a:cxnSpLocks/>
              <a:stCxn id="2" idx="3"/>
              <a:endCxn id="30" idx="1"/>
            </p:cNvCxnSpPr>
            <p:nvPr/>
          </p:nvCxnSpPr>
          <p:spPr>
            <a:xfrm flipV="1">
              <a:off x="18684903" y="1955559"/>
              <a:ext cx="277402" cy="2965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897EE0BE-C619-DF06-C99B-7F33EBB1C508}"/>
                </a:ext>
              </a:extLst>
            </p:cNvPr>
            <p:cNvCxnSpPr>
              <a:cxnSpLocks/>
              <a:stCxn id="2" idx="3"/>
              <a:endCxn id="31" idx="1"/>
            </p:cNvCxnSpPr>
            <p:nvPr/>
          </p:nvCxnSpPr>
          <p:spPr>
            <a:xfrm>
              <a:off x="18684903" y="2252144"/>
              <a:ext cx="277402" cy="2605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21F6EE43-B31C-3118-F7EF-BD2781522C7B}"/>
                </a:ext>
              </a:extLst>
            </p:cNvPr>
            <p:cNvCxnSpPr>
              <a:cxnSpLocks/>
              <a:stCxn id="2" idx="3"/>
              <a:endCxn id="34" idx="1"/>
            </p:cNvCxnSpPr>
            <p:nvPr/>
          </p:nvCxnSpPr>
          <p:spPr>
            <a:xfrm>
              <a:off x="18684903" y="2252143"/>
              <a:ext cx="277402" cy="7778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D57C1F1-E310-9B04-B227-A54A674A96C1}"/>
                </a:ext>
              </a:extLst>
            </p:cNvPr>
            <p:cNvCxnSpPr>
              <a:stCxn id="222" idx="0"/>
              <a:endCxn id="2" idx="2"/>
            </p:cNvCxnSpPr>
            <p:nvPr/>
          </p:nvCxnSpPr>
          <p:spPr>
            <a:xfrm flipH="1" flipV="1">
              <a:off x="17933481" y="2500675"/>
              <a:ext cx="5598" cy="191937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4">
            <a:extLst>
              <a:ext uri="{FF2B5EF4-FFF2-40B4-BE49-F238E27FC236}">
                <a16:creationId xmlns:a16="http://schemas.microsoft.com/office/drawing/2014/main" id="{4D6B6A15-3F80-5619-3088-3BA60477F61E}"/>
              </a:ext>
            </a:extLst>
          </p:cNvPr>
          <p:cNvSpPr/>
          <p:nvPr/>
        </p:nvSpPr>
        <p:spPr>
          <a:xfrm>
            <a:off x="7364710" y="346457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Flow of Document Layout Analysis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84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1BCEB-0435-6D14-DEA3-482DBF077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77"/>
          <a:stretch/>
        </p:blipFill>
        <p:spPr>
          <a:xfrm>
            <a:off x="12363872" y="1296219"/>
            <a:ext cx="10718232" cy="6323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FCD5F3-C898-8A85-1A02-E3C60A3F1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7"/>
          <a:stretch/>
        </p:blipFill>
        <p:spPr bwMode="auto">
          <a:xfrm>
            <a:off x="317646" y="1296219"/>
            <a:ext cx="11719239" cy="63237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BCECABBE-D4E5-0392-16BD-EAD932B52476}"/>
              </a:ext>
            </a:extLst>
          </p:cNvPr>
          <p:cNvSpPr/>
          <p:nvPr/>
        </p:nvSpPr>
        <p:spPr>
          <a:xfrm>
            <a:off x="1842100" y="431057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Page Blocks </a:t>
            </a:r>
            <a:r>
              <a:rPr lang="en-US" altLang="zh-CN" sz="2400" dirty="0" err="1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Dict</a:t>
            </a:r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 with </a:t>
            </a:r>
            <a:r>
              <a:rPr lang="en-US" altLang="zh-CN" sz="2400" dirty="0" err="1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PyMuPDF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C2EA70F4-E797-AD7C-8BD6-757E113BF997}"/>
              </a:ext>
            </a:extLst>
          </p:cNvPr>
          <p:cNvSpPr/>
          <p:nvPr/>
        </p:nvSpPr>
        <p:spPr>
          <a:xfrm>
            <a:off x="13387823" y="404914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Architecture of </a:t>
            </a:r>
            <a:r>
              <a:rPr lang="en-US" altLang="zh-CN" sz="2400" dirty="0" err="1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DiT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22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568</TotalTime>
  <Words>207</Words>
  <Application>Microsoft Office PowerPoint</Application>
  <PresentationFormat>Custom</PresentationFormat>
  <Paragraphs>86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LXGW WenKai</vt:lpstr>
      <vt:lpstr>霞鹜文楷</vt:lpstr>
      <vt:lpstr>Arial</vt:lpstr>
      <vt:lpstr>Calibri</vt:lpstr>
      <vt:lpstr>Calibri Light</vt:lpstr>
      <vt:lpstr>Office 主题​​</vt:lpstr>
      <vt:lpstr>Document Layout Analysis Before Using GPT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HAL 9000</dc:creator>
  <cp:lastModifiedBy>Yu, Zehan</cp:lastModifiedBy>
  <cp:revision>151</cp:revision>
  <dcterms:created xsi:type="dcterms:W3CDTF">2023-08-16T18:51:31Z</dcterms:created>
  <dcterms:modified xsi:type="dcterms:W3CDTF">2023-08-24T02:56:53Z</dcterms:modified>
</cp:coreProperties>
</file>